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3.jpg" ContentType="image/jpeg"/>
  <Override PartName="/ppt/media/image3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4" r:id="rId3"/>
    <p:sldId id="257" r:id="rId4"/>
    <p:sldId id="258" r:id="rId5"/>
    <p:sldId id="273" r:id="rId6"/>
    <p:sldId id="259" r:id="rId7"/>
    <p:sldId id="260" r:id="rId8"/>
    <p:sldId id="268" r:id="rId9"/>
    <p:sldId id="261" r:id="rId10"/>
    <p:sldId id="269" r:id="rId11"/>
    <p:sldId id="270" r:id="rId12"/>
    <p:sldId id="271" r:id="rId13"/>
    <p:sldId id="272" r:id="rId14"/>
    <p:sldId id="262" r:id="rId15"/>
    <p:sldId id="263" r:id="rId16"/>
    <p:sldId id="264" r:id="rId17"/>
    <p:sldId id="265" r:id="rId18"/>
    <p:sldId id="266" r:id="rId19"/>
    <p:sldId id="275" r:id="rId20"/>
    <p:sldId id="276" r:id="rId2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77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9E644-A180-4575-A4A0-9744F07341D0}" type="doc">
      <dgm:prSet loTypeId="urn:microsoft.com/office/officeart/2005/8/layout/cycle2" loCatId="cycle" qsTypeId="urn:microsoft.com/office/officeart/2005/8/quickstyle/simple1" qsCatId="simple" csTypeId="urn:microsoft.com/office/officeart/2005/8/colors/accent2_5" csCatId="accent2" phldr="1"/>
      <dgm:spPr/>
      <dgm:t>
        <a:bodyPr/>
        <a:lstStyle/>
        <a:p>
          <a:endParaRPr lang="en-US"/>
        </a:p>
      </dgm:t>
    </dgm:pt>
    <dgm:pt modelId="{E41BB13C-05F0-4DBE-A76D-3FDBDB8BFD8C}">
      <dgm:prSet/>
      <dgm:spPr/>
      <dgm:t>
        <a:bodyPr/>
        <a:lstStyle/>
        <a:p>
          <a:r>
            <a:rPr lang="en-US" b="0" i="0" dirty="0"/>
            <a:t>Designs are made by our in-house designers </a:t>
          </a:r>
          <a:endParaRPr lang="en-US" dirty="0"/>
        </a:p>
      </dgm:t>
    </dgm:pt>
    <dgm:pt modelId="{9CD31BEC-4564-4873-9E33-694D1E88FEC5}" type="parTrans" cxnId="{14516F62-CAE1-4F96-8372-A2CA876A060B}">
      <dgm:prSet/>
      <dgm:spPr/>
      <dgm:t>
        <a:bodyPr/>
        <a:lstStyle/>
        <a:p>
          <a:endParaRPr lang="en-US"/>
        </a:p>
      </dgm:t>
    </dgm:pt>
    <dgm:pt modelId="{D25611FB-ED5B-4CEF-BD5A-40D6817B8952}" type="sibTrans" cxnId="{14516F62-CAE1-4F96-8372-A2CA876A060B}">
      <dgm:prSet/>
      <dgm:spPr/>
      <dgm:t>
        <a:bodyPr/>
        <a:lstStyle/>
        <a:p>
          <a:endParaRPr lang="en-US"/>
        </a:p>
      </dgm:t>
    </dgm:pt>
    <dgm:pt modelId="{20F8CF92-43BC-4CF2-87D4-E2FA4D20B40E}">
      <dgm:prSet/>
      <dgm:spPr/>
      <dgm:t>
        <a:bodyPr/>
        <a:lstStyle/>
        <a:p>
          <a:r>
            <a:rPr lang="en-US" b="0" i="0"/>
            <a:t>Product is sourced from T-Shirt/hoodeis  Wholesellers </a:t>
          </a:r>
          <a:endParaRPr lang="en-US"/>
        </a:p>
      </dgm:t>
    </dgm:pt>
    <dgm:pt modelId="{CD048498-BCDE-4766-B64D-FADEDB5A4933}" type="parTrans" cxnId="{5573E379-90F9-4DAE-80C0-CBAF9F5BDF2A}">
      <dgm:prSet/>
      <dgm:spPr/>
      <dgm:t>
        <a:bodyPr/>
        <a:lstStyle/>
        <a:p>
          <a:endParaRPr lang="en-US"/>
        </a:p>
      </dgm:t>
    </dgm:pt>
    <dgm:pt modelId="{6012C167-138A-4555-BD4C-7E38731FD908}" type="sibTrans" cxnId="{5573E379-90F9-4DAE-80C0-CBAF9F5BDF2A}">
      <dgm:prSet/>
      <dgm:spPr/>
      <dgm:t>
        <a:bodyPr/>
        <a:lstStyle/>
        <a:p>
          <a:endParaRPr lang="en-US"/>
        </a:p>
      </dgm:t>
    </dgm:pt>
    <dgm:pt modelId="{D5C98346-8F1D-4D74-9E78-35DA4A64D725}">
      <dgm:prSet/>
      <dgm:spPr/>
      <dgm:t>
        <a:bodyPr/>
        <a:lstStyle/>
        <a:p>
          <a:r>
            <a:rPr lang="en-US" b="0" i="0"/>
            <a:t>A contractual professional  printer then imprints these designs into the shirts/ hoodies </a:t>
          </a:r>
          <a:endParaRPr lang="en-US"/>
        </a:p>
      </dgm:t>
    </dgm:pt>
    <dgm:pt modelId="{E37E9778-7803-4758-AFC0-AF53127C7895}" type="parTrans" cxnId="{97CE6FF1-4704-4E58-ADA7-E4C9A0270532}">
      <dgm:prSet/>
      <dgm:spPr/>
      <dgm:t>
        <a:bodyPr/>
        <a:lstStyle/>
        <a:p>
          <a:endParaRPr lang="en-US"/>
        </a:p>
      </dgm:t>
    </dgm:pt>
    <dgm:pt modelId="{EFC4AB16-1151-4D7C-851C-176B2D7423BF}" type="sibTrans" cxnId="{97CE6FF1-4704-4E58-ADA7-E4C9A0270532}">
      <dgm:prSet/>
      <dgm:spPr/>
      <dgm:t>
        <a:bodyPr/>
        <a:lstStyle/>
        <a:p>
          <a:endParaRPr lang="en-US"/>
        </a:p>
      </dgm:t>
    </dgm:pt>
    <dgm:pt modelId="{2F2DEF3A-E8E1-4277-BF86-CDE4D7FF82B4}" type="pres">
      <dgm:prSet presAssocID="{1159E644-A180-4575-A4A0-9744F07341D0}" presName="cycle" presStyleCnt="0">
        <dgm:presLayoutVars>
          <dgm:dir/>
          <dgm:resizeHandles val="exact"/>
        </dgm:presLayoutVars>
      </dgm:prSet>
      <dgm:spPr/>
    </dgm:pt>
    <dgm:pt modelId="{78F142C9-0590-4E59-BE6F-3C8247BAC896}" type="pres">
      <dgm:prSet presAssocID="{E41BB13C-05F0-4DBE-A76D-3FDBDB8BFD8C}" presName="node" presStyleLbl="node1" presStyleIdx="0" presStyleCnt="3">
        <dgm:presLayoutVars>
          <dgm:bulletEnabled val="1"/>
        </dgm:presLayoutVars>
      </dgm:prSet>
      <dgm:spPr/>
    </dgm:pt>
    <dgm:pt modelId="{BED4B5DF-B1FE-42B2-B97D-BD59162D45ED}" type="pres">
      <dgm:prSet presAssocID="{D25611FB-ED5B-4CEF-BD5A-40D6817B8952}" presName="sibTrans" presStyleLbl="sibTrans2D1" presStyleIdx="0" presStyleCnt="3"/>
      <dgm:spPr/>
    </dgm:pt>
    <dgm:pt modelId="{497253C7-5749-4271-852D-C8EE1F2860E4}" type="pres">
      <dgm:prSet presAssocID="{D25611FB-ED5B-4CEF-BD5A-40D6817B8952}" presName="connectorText" presStyleLbl="sibTrans2D1" presStyleIdx="0" presStyleCnt="3"/>
      <dgm:spPr/>
    </dgm:pt>
    <dgm:pt modelId="{5B67A380-E66C-4B68-8805-937FA061E201}" type="pres">
      <dgm:prSet presAssocID="{20F8CF92-43BC-4CF2-87D4-E2FA4D20B40E}" presName="node" presStyleLbl="node1" presStyleIdx="1" presStyleCnt="3">
        <dgm:presLayoutVars>
          <dgm:bulletEnabled val="1"/>
        </dgm:presLayoutVars>
      </dgm:prSet>
      <dgm:spPr/>
    </dgm:pt>
    <dgm:pt modelId="{27F7FCDC-AD53-4E68-89D2-A6B1AE415016}" type="pres">
      <dgm:prSet presAssocID="{6012C167-138A-4555-BD4C-7E38731FD908}" presName="sibTrans" presStyleLbl="sibTrans2D1" presStyleIdx="1" presStyleCnt="3"/>
      <dgm:spPr/>
    </dgm:pt>
    <dgm:pt modelId="{4A34857F-0F35-4D4A-B044-FCDC1AA64E84}" type="pres">
      <dgm:prSet presAssocID="{6012C167-138A-4555-BD4C-7E38731FD908}" presName="connectorText" presStyleLbl="sibTrans2D1" presStyleIdx="1" presStyleCnt="3"/>
      <dgm:spPr/>
    </dgm:pt>
    <dgm:pt modelId="{28728708-8D7D-4EE0-967E-B27B798F612F}" type="pres">
      <dgm:prSet presAssocID="{D5C98346-8F1D-4D74-9E78-35DA4A64D725}" presName="node" presStyleLbl="node1" presStyleIdx="2" presStyleCnt="3">
        <dgm:presLayoutVars>
          <dgm:bulletEnabled val="1"/>
        </dgm:presLayoutVars>
      </dgm:prSet>
      <dgm:spPr/>
    </dgm:pt>
    <dgm:pt modelId="{4A514711-D946-4A8C-BBC7-A1E9BD4BE265}" type="pres">
      <dgm:prSet presAssocID="{EFC4AB16-1151-4D7C-851C-176B2D7423BF}" presName="sibTrans" presStyleLbl="sibTrans2D1" presStyleIdx="2" presStyleCnt="3"/>
      <dgm:spPr/>
    </dgm:pt>
    <dgm:pt modelId="{055472D5-A21C-41D6-8839-41EF9DB24AE2}" type="pres">
      <dgm:prSet presAssocID="{EFC4AB16-1151-4D7C-851C-176B2D7423BF}" presName="connectorText" presStyleLbl="sibTrans2D1" presStyleIdx="2" presStyleCnt="3"/>
      <dgm:spPr/>
    </dgm:pt>
  </dgm:ptLst>
  <dgm:cxnLst>
    <dgm:cxn modelId="{FDB42D12-9620-4560-A574-9C62126F9625}" type="presOf" srcId="{D25611FB-ED5B-4CEF-BD5A-40D6817B8952}" destId="{BED4B5DF-B1FE-42B2-B97D-BD59162D45ED}" srcOrd="0" destOrd="0" presId="urn:microsoft.com/office/officeart/2005/8/layout/cycle2"/>
    <dgm:cxn modelId="{D94AAC35-C847-43A8-83F3-D1AEC107C12C}" type="presOf" srcId="{6012C167-138A-4555-BD4C-7E38731FD908}" destId="{27F7FCDC-AD53-4E68-89D2-A6B1AE415016}" srcOrd="0" destOrd="0" presId="urn:microsoft.com/office/officeart/2005/8/layout/cycle2"/>
    <dgm:cxn modelId="{14516F62-CAE1-4F96-8372-A2CA876A060B}" srcId="{1159E644-A180-4575-A4A0-9744F07341D0}" destId="{E41BB13C-05F0-4DBE-A76D-3FDBDB8BFD8C}" srcOrd="0" destOrd="0" parTransId="{9CD31BEC-4564-4873-9E33-694D1E88FEC5}" sibTransId="{D25611FB-ED5B-4CEF-BD5A-40D6817B8952}"/>
    <dgm:cxn modelId="{9152824D-1AA8-4EA8-A722-BE66D6D02B80}" type="presOf" srcId="{1159E644-A180-4575-A4A0-9744F07341D0}" destId="{2F2DEF3A-E8E1-4277-BF86-CDE4D7FF82B4}" srcOrd="0" destOrd="0" presId="urn:microsoft.com/office/officeart/2005/8/layout/cycle2"/>
    <dgm:cxn modelId="{5573E379-90F9-4DAE-80C0-CBAF9F5BDF2A}" srcId="{1159E644-A180-4575-A4A0-9744F07341D0}" destId="{20F8CF92-43BC-4CF2-87D4-E2FA4D20B40E}" srcOrd="1" destOrd="0" parTransId="{CD048498-BCDE-4766-B64D-FADEDB5A4933}" sibTransId="{6012C167-138A-4555-BD4C-7E38731FD908}"/>
    <dgm:cxn modelId="{C93B0088-AE72-422C-9986-482985464F6D}" type="presOf" srcId="{EFC4AB16-1151-4D7C-851C-176B2D7423BF}" destId="{055472D5-A21C-41D6-8839-41EF9DB24AE2}" srcOrd="1" destOrd="0" presId="urn:microsoft.com/office/officeart/2005/8/layout/cycle2"/>
    <dgm:cxn modelId="{11FD9EA4-3798-4DEB-A360-79E64C3E8322}" type="presOf" srcId="{D25611FB-ED5B-4CEF-BD5A-40D6817B8952}" destId="{497253C7-5749-4271-852D-C8EE1F2860E4}" srcOrd="1" destOrd="0" presId="urn:microsoft.com/office/officeart/2005/8/layout/cycle2"/>
    <dgm:cxn modelId="{8566A9B5-9D4C-4B06-A5DA-3EF1E8C53879}" type="presOf" srcId="{20F8CF92-43BC-4CF2-87D4-E2FA4D20B40E}" destId="{5B67A380-E66C-4B68-8805-937FA061E201}" srcOrd="0" destOrd="0" presId="urn:microsoft.com/office/officeart/2005/8/layout/cycle2"/>
    <dgm:cxn modelId="{B724FDC3-25BD-439E-B546-61E922878185}" type="presOf" srcId="{6012C167-138A-4555-BD4C-7E38731FD908}" destId="{4A34857F-0F35-4D4A-B044-FCDC1AA64E84}" srcOrd="1" destOrd="0" presId="urn:microsoft.com/office/officeart/2005/8/layout/cycle2"/>
    <dgm:cxn modelId="{9F6692D5-D37A-49A0-8D8D-0ED42D95284C}" type="presOf" srcId="{D5C98346-8F1D-4D74-9E78-35DA4A64D725}" destId="{28728708-8D7D-4EE0-967E-B27B798F612F}" srcOrd="0" destOrd="0" presId="urn:microsoft.com/office/officeart/2005/8/layout/cycle2"/>
    <dgm:cxn modelId="{18B897E3-BFC2-43DB-AEE3-759BD3059CC8}" type="presOf" srcId="{E41BB13C-05F0-4DBE-A76D-3FDBDB8BFD8C}" destId="{78F142C9-0590-4E59-BE6F-3C8247BAC896}" srcOrd="0" destOrd="0" presId="urn:microsoft.com/office/officeart/2005/8/layout/cycle2"/>
    <dgm:cxn modelId="{97CE6FF1-4704-4E58-ADA7-E4C9A0270532}" srcId="{1159E644-A180-4575-A4A0-9744F07341D0}" destId="{D5C98346-8F1D-4D74-9E78-35DA4A64D725}" srcOrd="2" destOrd="0" parTransId="{E37E9778-7803-4758-AFC0-AF53127C7895}" sibTransId="{EFC4AB16-1151-4D7C-851C-176B2D7423BF}"/>
    <dgm:cxn modelId="{042ABCFD-7591-4BA5-9CA8-8E46542EBE8F}" type="presOf" srcId="{EFC4AB16-1151-4D7C-851C-176B2D7423BF}" destId="{4A514711-D946-4A8C-BBC7-A1E9BD4BE265}" srcOrd="0" destOrd="0" presId="urn:microsoft.com/office/officeart/2005/8/layout/cycle2"/>
    <dgm:cxn modelId="{E39E2D72-7354-4306-97D0-C2A0CF760704}" type="presParOf" srcId="{2F2DEF3A-E8E1-4277-BF86-CDE4D7FF82B4}" destId="{78F142C9-0590-4E59-BE6F-3C8247BAC896}" srcOrd="0" destOrd="0" presId="urn:microsoft.com/office/officeart/2005/8/layout/cycle2"/>
    <dgm:cxn modelId="{1D3C269E-A482-486E-89CC-A72728402FF0}" type="presParOf" srcId="{2F2DEF3A-E8E1-4277-BF86-CDE4D7FF82B4}" destId="{BED4B5DF-B1FE-42B2-B97D-BD59162D45ED}" srcOrd="1" destOrd="0" presId="urn:microsoft.com/office/officeart/2005/8/layout/cycle2"/>
    <dgm:cxn modelId="{AC039B81-44E3-44B3-942C-12CFBD45474E}" type="presParOf" srcId="{BED4B5DF-B1FE-42B2-B97D-BD59162D45ED}" destId="{497253C7-5749-4271-852D-C8EE1F2860E4}" srcOrd="0" destOrd="0" presId="urn:microsoft.com/office/officeart/2005/8/layout/cycle2"/>
    <dgm:cxn modelId="{D3793F5F-EE8A-4858-98D0-73E2ECECA570}" type="presParOf" srcId="{2F2DEF3A-E8E1-4277-BF86-CDE4D7FF82B4}" destId="{5B67A380-E66C-4B68-8805-937FA061E201}" srcOrd="2" destOrd="0" presId="urn:microsoft.com/office/officeart/2005/8/layout/cycle2"/>
    <dgm:cxn modelId="{DB9B34E9-91EE-4725-B70C-EABE4DCA2210}" type="presParOf" srcId="{2F2DEF3A-E8E1-4277-BF86-CDE4D7FF82B4}" destId="{27F7FCDC-AD53-4E68-89D2-A6B1AE415016}" srcOrd="3" destOrd="0" presId="urn:microsoft.com/office/officeart/2005/8/layout/cycle2"/>
    <dgm:cxn modelId="{574E4C8C-80DD-4B6A-B3FF-369BB01BD4E2}" type="presParOf" srcId="{27F7FCDC-AD53-4E68-89D2-A6B1AE415016}" destId="{4A34857F-0F35-4D4A-B044-FCDC1AA64E84}" srcOrd="0" destOrd="0" presId="urn:microsoft.com/office/officeart/2005/8/layout/cycle2"/>
    <dgm:cxn modelId="{7D9471D9-EAE2-475E-8B85-546092C7AB6F}" type="presParOf" srcId="{2F2DEF3A-E8E1-4277-BF86-CDE4D7FF82B4}" destId="{28728708-8D7D-4EE0-967E-B27B798F612F}" srcOrd="4" destOrd="0" presId="urn:microsoft.com/office/officeart/2005/8/layout/cycle2"/>
    <dgm:cxn modelId="{96204F1A-5E3B-41EE-8B27-9F9CF07CB37F}" type="presParOf" srcId="{2F2DEF3A-E8E1-4277-BF86-CDE4D7FF82B4}" destId="{4A514711-D946-4A8C-BBC7-A1E9BD4BE265}" srcOrd="5" destOrd="0" presId="urn:microsoft.com/office/officeart/2005/8/layout/cycle2"/>
    <dgm:cxn modelId="{2879F8B0-CA40-44F5-A63E-069667A6FA64}" type="presParOf" srcId="{4A514711-D946-4A8C-BBC7-A1E9BD4BE265}" destId="{055472D5-A21C-41D6-8839-41EF9DB24AE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142C9-0590-4E59-BE6F-3C8247BAC896}">
      <dsp:nvSpPr>
        <dsp:cNvPr id="0" name=""/>
        <dsp:cNvSpPr/>
      </dsp:nvSpPr>
      <dsp:spPr>
        <a:xfrm>
          <a:off x="2749981" y="912"/>
          <a:ext cx="3245320" cy="3245320"/>
        </a:xfrm>
        <a:prstGeom prst="ellipse">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i="0" kern="1200" dirty="0"/>
            <a:t>Designs are made by our in-house designers </a:t>
          </a:r>
          <a:endParaRPr lang="en-US" sz="2600" kern="1200" dirty="0"/>
        </a:p>
      </dsp:txBody>
      <dsp:txXfrm>
        <a:off x="3225247" y="476178"/>
        <a:ext cx="2294788" cy="2294788"/>
      </dsp:txXfrm>
    </dsp:sp>
    <dsp:sp modelId="{BED4B5DF-B1FE-42B2-B97D-BD59162D45ED}">
      <dsp:nvSpPr>
        <dsp:cNvPr id="0" name=""/>
        <dsp:cNvSpPr/>
      </dsp:nvSpPr>
      <dsp:spPr>
        <a:xfrm rot="3600000">
          <a:off x="5147430" y="3163340"/>
          <a:ext cx="860763" cy="1095295"/>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211987" y="3270583"/>
        <a:ext cx="602534" cy="657177"/>
      </dsp:txXfrm>
    </dsp:sp>
    <dsp:sp modelId="{5B67A380-E66C-4B68-8805-937FA061E201}">
      <dsp:nvSpPr>
        <dsp:cNvPr id="0" name=""/>
        <dsp:cNvSpPr/>
      </dsp:nvSpPr>
      <dsp:spPr>
        <a:xfrm>
          <a:off x="5184683" y="4217938"/>
          <a:ext cx="3245320" cy="3245320"/>
        </a:xfrm>
        <a:prstGeom prst="ellipse">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i="0" kern="1200"/>
            <a:t>Product is sourced from T-Shirt/hoodeis  Wholesellers </a:t>
          </a:r>
          <a:endParaRPr lang="en-US" sz="2600" kern="1200"/>
        </a:p>
      </dsp:txBody>
      <dsp:txXfrm>
        <a:off x="5659949" y="4693204"/>
        <a:ext cx="2294788" cy="2294788"/>
      </dsp:txXfrm>
    </dsp:sp>
    <dsp:sp modelId="{27F7FCDC-AD53-4E68-89D2-A6B1AE415016}">
      <dsp:nvSpPr>
        <dsp:cNvPr id="0" name=""/>
        <dsp:cNvSpPr/>
      </dsp:nvSpPr>
      <dsp:spPr>
        <a:xfrm rot="10800000">
          <a:off x="3966621" y="5292950"/>
          <a:ext cx="860763" cy="1095295"/>
        </a:xfrm>
        <a:prstGeom prst="rightArrow">
          <a:avLst>
            <a:gd name="adj1" fmla="val 60000"/>
            <a:gd name="adj2" fmla="val 50000"/>
          </a:avLst>
        </a:prstGeom>
        <a:solidFill>
          <a:schemeClr val="accent2">
            <a:shade val="90000"/>
            <a:hueOff val="-20501"/>
            <a:satOff val="-3472"/>
            <a:lumOff val="160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4224850" y="5512009"/>
        <a:ext cx="602534" cy="657177"/>
      </dsp:txXfrm>
    </dsp:sp>
    <dsp:sp modelId="{28728708-8D7D-4EE0-967E-B27B798F612F}">
      <dsp:nvSpPr>
        <dsp:cNvPr id="0" name=""/>
        <dsp:cNvSpPr/>
      </dsp:nvSpPr>
      <dsp:spPr>
        <a:xfrm>
          <a:off x="315280" y="4217938"/>
          <a:ext cx="3245320" cy="3245320"/>
        </a:xfrm>
        <a:prstGeom prst="ellipse">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i="0" kern="1200"/>
            <a:t>A contractual professional  printer then imprints these designs into the shirts/ hoodies </a:t>
          </a:r>
          <a:endParaRPr lang="en-US" sz="2600" kern="1200"/>
        </a:p>
      </dsp:txBody>
      <dsp:txXfrm>
        <a:off x="790546" y="4693204"/>
        <a:ext cx="2294788" cy="2294788"/>
      </dsp:txXfrm>
    </dsp:sp>
    <dsp:sp modelId="{4A514711-D946-4A8C-BBC7-A1E9BD4BE265}">
      <dsp:nvSpPr>
        <dsp:cNvPr id="0" name=""/>
        <dsp:cNvSpPr/>
      </dsp:nvSpPr>
      <dsp:spPr>
        <a:xfrm rot="18000000">
          <a:off x="2712728" y="3205535"/>
          <a:ext cx="860763" cy="1095295"/>
        </a:xfrm>
        <a:prstGeom prst="rightArrow">
          <a:avLst>
            <a:gd name="adj1" fmla="val 60000"/>
            <a:gd name="adj2" fmla="val 50000"/>
          </a:avLst>
        </a:prstGeom>
        <a:solidFill>
          <a:schemeClr val="accent2">
            <a:shade val="90000"/>
            <a:hueOff val="-41001"/>
            <a:satOff val="-6944"/>
            <a:lumOff val="321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777285" y="3536410"/>
        <a:ext cx="602534" cy="65717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5500" b="1" i="0">
                <a:solidFill>
                  <a:srgbClr val="FF7F01"/>
                </a:solidFill>
                <a:latin typeface="Verdana"/>
                <a:cs typeface="Verdana"/>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4450" b="0" i="0">
                <a:solidFill>
                  <a:srgbClr val="FF7F0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F7F0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4450" b="0" i="0">
                <a:solidFill>
                  <a:srgbClr val="FF7F0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F7F01"/>
                </a:solidFill>
                <a:latin typeface="Verdana"/>
                <a:cs typeface="Verdana"/>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099020" cy="11308715"/>
          </a:xfrm>
          <a:custGeom>
            <a:avLst/>
            <a:gdLst/>
            <a:ahLst/>
            <a:cxnLst/>
            <a:rect l="l" t="t" r="r" b="b"/>
            <a:pathLst>
              <a:path w="20099020" h="11308715">
                <a:moveTo>
                  <a:pt x="20098864" y="0"/>
                </a:moveTo>
                <a:lnTo>
                  <a:pt x="0" y="0"/>
                </a:lnTo>
                <a:lnTo>
                  <a:pt x="0" y="11308556"/>
                </a:lnTo>
                <a:lnTo>
                  <a:pt x="20098864" y="11308556"/>
                </a:lnTo>
                <a:lnTo>
                  <a:pt x="20098864" y="0"/>
                </a:lnTo>
                <a:close/>
              </a:path>
            </a:pathLst>
          </a:custGeom>
          <a:solidFill>
            <a:srgbClr val="000000">
              <a:alpha val="89999"/>
            </a:srgbClr>
          </a:solidFill>
        </p:spPr>
        <p:txBody>
          <a:bodyPr wrap="square" lIns="0" tIns="0" rIns="0" bIns="0" rtlCol="0"/>
          <a:lstStyle/>
          <a:p>
            <a:endParaRPr dirty="0"/>
          </a:p>
        </p:txBody>
      </p:sp>
      <p:sp>
        <p:nvSpPr>
          <p:cNvPr id="17" name="bg object 17"/>
          <p:cNvSpPr/>
          <p:nvPr/>
        </p:nvSpPr>
        <p:spPr>
          <a:xfrm>
            <a:off x="7607846" y="4112812"/>
            <a:ext cx="4888865" cy="3078480"/>
          </a:xfrm>
          <a:custGeom>
            <a:avLst/>
            <a:gdLst/>
            <a:ahLst/>
            <a:cxnLst/>
            <a:rect l="l" t="t" r="r" b="b"/>
            <a:pathLst>
              <a:path w="4888865" h="3078479">
                <a:moveTo>
                  <a:pt x="2493086" y="185978"/>
                </a:moveTo>
                <a:lnTo>
                  <a:pt x="2486952" y="177038"/>
                </a:lnTo>
                <a:lnTo>
                  <a:pt x="2481122" y="168097"/>
                </a:lnTo>
                <a:lnTo>
                  <a:pt x="2474963" y="159918"/>
                </a:lnTo>
                <a:lnTo>
                  <a:pt x="2425344" y="123634"/>
                </a:lnTo>
                <a:lnTo>
                  <a:pt x="2382736" y="94208"/>
                </a:lnTo>
                <a:lnTo>
                  <a:pt x="2254516" y="6477"/>
                </a:lnTo>
                <a:lnTo>
                  <a:pt x="2241143" y="0"/>
                </a:lnTo>
                <a:lnTo>
                  <a:pt x="2229624" y="50"/>
                </a:lnTo>
                <a:lnTo>
                  <a:pt x="2219820" y="6350"/>
                </a:lnTo>
                <a:lnTo>
                  <a:pt x="2211590" y="18567"/>
                </a:lnTo>
                <a:lnTo>
                  <a:pt x="2162124" y="117779"/>
                </a:lnTo>
                <a:lnTo>
                  <a:pt x="2112327" y="216827"/>
                </a:lnTo>
                <a:lnTo>
                  <a:pt x="2108060" y="229006"/>
                </a:lnTo>
                <a:lnTo>
                  <a:pt x="2108733" y="239268"/>
                </a:lnTo>
                <a:lnTo>
                  <a:pt x="2114181" y="248246"/>
                </a:lnTo>
                <a:lnTo>
                  <a:pt x="2124265" y="256603"/>
                </a:lnTo>
                <a:lnTo>
                  <a:pt x="2211971" y="315709"/>
                </a:lnTo>
                <a:lnTo>
                  <a:pt x="2255647" y="345528"/>
                </a:lnTo>
                <a:lnTo>
                  <a:pt x="2299195" y="375539"/>
                </a:lnTo>
                <a:lnTo>
                  <a:pt x="2342604" y="405739"/>
                </a:lnTo>
                <a:lnTo>
                  <a:pt x="2355697" y="412978"/>
                </a:lnTo>
                <a:lnTo>
                  <a:pt x="2426246" y="327291"/>
                </a:lnTo>
                <a:lnTo>
                  <a:pt x="2446324" y="291871"/>
                </a:lnTo>
                <a:lnTo>
                  <a:pt x="2465819" y="256133"/>
                </a:lnTo>
                <a:lnTo>
                  <a:pt x="2479941" y="222872"/>
                </a:lnTo>
                <a:lnTo>
                  <a:pt x="2493086" y="185978"/>
                </a:lnTo>
                <a:close/>
              </a:path>
              <a:path w="4888865" h="3078479">
                <a:moveTo>
                  <a:pt x="4888509" y="652602"/>
                </a:moveTo>
                <a:lnTo>
                  <a:pt x="4885639" y="601802"/>
                </a:lnTo>
                <a:lnTo>
                  <a:pt x="4876444" y="551002"/>
                </a:lnTo>
                <a:lnTo>
                  <a:pt x="4860963" y="500202"/>
                </a:lnTo>
                <a:lnTo>
                  <a:pt x="4839208" y="449402"/>
                </a:lnTo>
                <a:lnTo>
                  <a:pt x="4832388" y="436702"/>
                </a:lnTo>
                <a:lnTo>
                  <a:pt x="4823333" y="436702"/>
                </a:lnTo>
                <a:lnTo>
                  <a:pt x="4813325" y="424002"/>
                </a:lnTo>
                <a:lnTo>
                  <a:pt x="4803660" y="411302"/>
                </a:lnTo>
                <a:lnTo>
                  <a:pt x="4796142" y="424002"/>
                </a:lnTo>
                <a:lnTo>
                  <a:pt x="4788306" y="436702"/>
                </a:lnTo>
                <a:lnTo>
                  <a:pt x="4781359" y="449402"/>
                </a:lnTo>
                <a:lnTo>
                  <a:pt x="4776482" y="449402"/>
                </a:lnTo>
                <a:lnTo>
                  <a:pt x="4762017" y="500202"/>
                </a:lnTo>
                <a:lnTo>
                  <a:pt x="4748276" y="538302"/>
                </a:lnTo>
                <a:lnTo>
                  <a:pt x="4734420" y="589102"/>
                </a:lnTo>
                <a:lnTo>
                  <a:pt x="4719625" y="639902"/>
                </a:lnTo>
                <a:lnTo>
                  <a:pt x="4714252" y="652602"/>
                </a:lnTo>
                <a:lnTo>
                  <a:pt x="4716323" y="678002"/>
                </a:lnTo>
                <a:lnTo>
                  <a:pt x="4725505" y="703402"/>
                </a:lnTo>
                <a:lnTo>
                  <a:pt x="4741430" y="716102"/>
                </a:lnTo>
                <a:lnTo>
                  <a:pt x="4759947" y="741502"/>
                </a:lnTo>
                <a:lnTo>
                  <a:pt x="4764443" y="754202"/>
                </a:lnTo>
                <a:lnTo>
                  <a:pt x="4754715" y="779602"/>
                </a:lnTo>
                <a:lnTo>
                  <a:pt x="4730572" y="792302"/>
                </a:lnTo>
                <a:lnTo>
                  <a:pt x="4724146" y="792302"/>
                </a:lnTo>
                <a:lnTo>
                  <a:pt x="4717466" y="805002"/>
                </a:lnTo>
                <a:lnTo>
                  <a:pt x="4703610" y="805002"/>
                </a:lnTo>
                <a:lnTo>
                  <a:pt x="4653229" y="817702"/>
                </a:lnTo>
                <a:lnTo>
                  <a:pt x="4603889" y="817702"/>
                </a:lnTo>
                <a:lnTo>
                  <a:pt x="4556137" y="805002"/>
                </a:lnTo>
                <a:lnTo>
                  <a:pt x="4510468" y="779602"/>
                </a:lnTo>
                <a:lnTo>
                  <a:pt x="4472952" y="754202"/>
                </a:lnTo>
                <a:lnTo>
                  <a:pt x="4441710" y="728802"/>
                </a:lnTo>
                <a:lnTo>
                  <a:pt x="4420806" y="690702"/>
                </a:lnTo>
                <a:lnTo>
                  <a:pt x="4414278" y="639902"/>
                </a:lnTo>
                <a:lnTo>
                  <a:pt x="4426204" y="589102"/>
                </a:lnTo>
                <a:lnTo>
                  <a:pt x="4433252" y="563702"/>
                </a:lnTo>
                <a:lnTo>
                  <a:pt x="4438383" y="538302"/>
                </a:lnTo>
                <a:lnTo>
                  <a:pt x="4442193" y="512902"/>
                </a:lnTo>
                <a:lnTo>
                  <a:pt x="4445241" y="487502"/>
                </a:lnTo>
                <a:lnTo>
                  <a:pt x="4444504" y="487502"/>
                </a:lnTo>
                <a:lnTo>
                  <a:pt x="4441114" y="474802"/>
                </a:lnTo>
                <a:lnTo>
                  <a:pt x="4435919" y="462102"/>
                </a:lnTo>
                <a:lnTo>
                  <a:pt x="4398530" y="462102"/>
                </a:lnTo>
                <a:lnTo>
                  <a:pt x="4388993" y="474802"/>
                </a:lnTo>
                <a:lnTo>
                  <a:pt x="4380141" y="487502"/>
                </a:lnTo>
                <a:lnTo>
                  <a:pt x="4372000" y="487502"/>
                </a:lnTo>
                <a:lnTo>
                  <a:pt x="4364596" y="500202"/>
                </a:lnTo>
                <a:lnTo>
                  <a:pt x="4335996" y="551002"/>
                </a:lnTo>
                <a:lnTo>
                  <a:pt x="4279874" y="639902"/>
                </a:lnTo>
                <a:lnTo>
                  <a:pt x="4251287" y="678002"/>
                </a:lnTo>
                <a:lnTo>
                  <a:pt x="4221632" y="716102"/>
                </a:lnTo>
                <a:lnTo>
                  <a:pt x="4190390" y="754202"/>
                </a:lnTo>
                <a:lnTo>
                  <a:pt x="4155617" y="792302"/>
                </a:lnTo>
                <a:lnTo>
                  <a:pt x="4117492" y="830402"/>
                </a:lnTo>
                <a:lnTo>
                  <a:pt x="4076649" y="855802"/>
                </a:lnTo>
                <a:lnTo>
                  <a:pt x="4033723" y="868502"/>
                </a:lnTo>
                <a:lnTo>
                  <a:pt x="3989362" y="893902"/>
                </a:lnTo>
                <a:lnTo>
                  <a:pt x="3944213" y="893902"/>
                </a:lnTo>
                <a:lnTo>
                  <a:pt x="3898912" y="906602"/>
                </a:lnTo>
                <a:lnTo>
                  <a:pt x="3854107" y="906602"/>
                </a:lnTo>
                <a:lnTo>
                  <a:pt x="3810444" y="893902"/>
                </a:lnTo>
                <a:lnTo>
                  <a:pt x="3768560" y="881202"/>
                </a:lnTo>
                <a:lnTo>
                  <a:pt x="3729101" y="868502"/>
                </a:lnTo>
                <a:lnTo>
                  <a:pt x="3692715" y="855802"/>
                </a:lnTo>
                <a:lnTo>
                  <a:pt x="3626408" y="805002"/>
                </a:lnTo>
                <a:lnTo>
                  <a:pt x="3600970" y="779602"/>
                </a:lnTo>
                <a:lnTo>
                  <a:pt x="3585070" y="741502"/>
                </a:lnTo>
                <a:lnTo>
                  <a:pt x="3580079" y="690702"/>
                </a:lnTo>
                <a:lnTo>
                  <a:pt x="3582581" y="665302"/>
                </a:lnTo>
                <a:lnTo>
                  <a:pt x="3587597" y="627202"/>
                </a:lnTo>
                <a:lnTo>
                  <a:pt x="3593414" y="589102"/>
                </a:lnTo>
                <a:lnTo>
                  <a:pt x="3598303" y="563702"/>
                </a:lnTo>
                <a:lnTo>
                  <a:pt x="3598913" y="551002"/>
                </a:lnTo>
                <a:lnTo>
                  <a:pt x="3598227" y="538302"/>
                </a:lnTo>
                <a:lnTo>
                  <a:pt x="3595801" y="525602"/>
                </a:lnTo>
                <a:lnTo>
                  <a:pt x="3591229" y="525602"/>
                </a:lnTo>
                <a:lnTo>
                  <a:pt x="3581450" y="512902"/>
                </a:lnTo>
                <a:lnTo>
                  <a:pt x="3547059" y="512902"/>
                </a:lnTo>
                <a:lnTo>
                  <a:pt x="3535095" y="525602"/>
                </a:lnTo>
                <a:lnTo>
                  <a:pt x="3523907" y="525602"/>
                </a:lnTo>
                <a:lnTo>
                  <a:pt x="3513302" y="538302"/>
                </a:lnTo>
                <a:lnTo>
                  <a:pt x="3465741" y="589102"/>
                </a:lnTo>
                <a:lnTo>
                  <a:pt x="3428466" y="627202"/>
                </a:lnTo>
                <a:lnTo>
                  <a:pt x="3353993" y="690702"/>
                </a:lnTo>
                <a:lnTo>
                  <a:pt x="3242272" y="805002"/>
                </a:lnTo>
                <a:lnTo>
                  <a:pt x="3203867" y="830402"/>
                </a:lnTo>
                <a:lnTo>
                  <a:pt x="3164167" y="855802"/>
                </a:lnTo>
                <a:lnTo>
                  <a:pt x="3123184" y="881202"/>
                </a:lnTo>
                <a:lnTo>
                  <a:pt x="3080931" y="893902"/>
                </a:lnTo>
                <a:lnTo>
                  <a:pt x="3037433" y="919302"/>
                </a:lnTo>
                <a:lnTo>
                  <a:pt x="2946793" y="944702"/>
                </a:lnTo>
                <a:lnTo>
                  <a:pt x="2899676" y="944702"/>
                </a:lnTo>
                <a:lnTo>
                  <a:pt x="2851391" y="957402"/>
                </a:lnTo>
                <a:lnTo>
                  <a:pt x="2781452" y="957402"/>
                </a:lnTo>
                <a:lnTo>
                  <a:pt x="2766212" y="944702"/>
                </a:lnTo>
                <a:lnTo>
                  <a:pt x="2721305" y="881202"/>
                </a:lnTo>
                <a:lnTo>
                  <a:pt x="2702534" y="843102"/>
                </a:lnTo>
                <a:lnTo>
                  <a:pt x="2696286" y="830402"/>
                </a:lnTo>
                <a:lnTo>
                  <a:pt x="2669298" y="792302"/>
                </a:lnTo>
                <a:lnTo>
                  <a:pt x="2640279" y="754202"/>
                </a:lnTo>
                <a:lnTo>
                  <a:pt x="2609126" y="716102"/>
                </a:lnTo>
                <a:lnTo>
                  <a:pt x="2575750" y="678002"/>
                </a:lnTo>
                <a:lnTo>
                  <a:pt x="2540063" y="639902"/>
                </a:lnTo>
                <a:lnTo>
                  <a:pt x="2497683" y="614413"/>
                </a:lnTo>
                <a:lnTo>
                  <a:pt x="2497683" y="995502"/>
                </a:lnTo>
                <a:lnTo>
                  <a:pt x="2441321" y="1008202"/>
                </a:lnTo>
                <a:lnTo>
                  <a:pt x="2278456" y="1008202"/>
                </a:lnTo>
                <a:lnTo>
                  <a:pt x="2225230" y="995502"/>
                </a:lnTo>
                <a:lnTo>
                  <a:pt x="2215223" y="995502"/>
                </a:lnTo>
                <a:lnTo>
                  <a:pt x="2205444" y="982802"/>
                </a:lnTo>
                <a:lnTo>
                  <a:pt x="2187257" y="982802"/>
                </a:lnTo>
                <a:lnTo>
                  <a:pt x="2164359" y="944702"/>
                </a:lnTo>
                <a:lnTo>
                  <a:pt x="2159063" y="919302"/>
                </a:lnTo>
                <a:lnTo>
                  <a:pt x="2170925" y="881202"/>
                </a:lnTo>
                <a:lnTo>
                  <a:pt x="2199462" y="868502"/>
                </a:lnTo>
                <a:lnTo>
                  <a:pt x="2291346" y="843102"/>
                </a:lnTo>
                <a:lnTo>
                  <a:pt x="2336635" y="855802"/>
                </a:lnTo>
                <a:lnTo>
                  <a:pt x="2380907" y="881202"/>
                </a:lnTo>
                <a:lnTo>
                  <a:pt x="2413838" y="906602"/>
                </a:lnTo>
                <a:lnTo>
                  <a:pt x="2443937" y="932002"/>
                </a:lnTo>
                <a:lnTo>
                  <a:pt x="2497683" y="995502"/>
                </a:lnTo>
                <a:lnTo>
                  <a:pt x="2497683" y="614413"/>
                </a:lnTo>
                <a:lnTo>
                  <a:pt x="2413368" y="563702"/>
                </a:lnTo>
                <a:lnTo>
                  <a:pt x="2326957" y="563702"/>
                </a:lnTo>
                <a:lnTo>
                  <a:pt x="2283422" y="576402"/>
                </a:lnTo>
                <a:lnTo>
                  <a:pt x="2196084" y="627202"/>
                </a:lnTo>
                <a:lnTo>
                  <a:pt x="2159698" y="665302"/>
                </a:lnTo>
                <a:lnTo>
                  <a:pt x="2126919" y="690702"/>
                </a:lnTo>
                <a:lnTo>
                  <a:pt x="2097773" y="728802"/>
                </a:lnTo>
                <a:lnTo>
                  <a:pt x="2072271" y="766902"/>
                </a:lnTo>
                <a:lnTo>
                  <a:pt x="2050440" y="817702"/>
                </a:lnTo>
                <a:lnTo>
                  <a:pt x="2032317" y="855802"/>
                </a:lnTo>
                <a:lnTo>
                  <a:pt x="2017915" y="893902"/>
                </a:lnTo>
                <a:lnTo>
                  <a:pt x="2007273" y="944702"/>
                </a:lnTo>
                <a:lnTo>
                  <a:pt x="2000389" y="995502"/>
                </a:lnTo>
                <a:lnTo>
                  <a:pt x="1997329" y="1033602"/>
                </a:lnTo>
                <a:lnTo>
                  <a:pt x="1998040" y="1071702"/>
                </a:lnTo>
                <a:lnTo>
                  <a:pt x="2004555" y="1122502"/>
                </a:lnTo>
                <a:lnTo>
                  <a:pt x="2018906" y="1160602"/>
                </a:lnTo>
                <a:lnTo>
                  <a:pt x="2044839" y="1198702"/>
                </a:lnTo>
                <a:lnTo>
                  <a:pt x="2077313" y="1236802"/>
                </a:lnTo>
                <a:lnTo>
                  <a:pt x="2115312" y="1262202"/>
                </a:lnTo>
                <a:lnTo>
                  <a:pt x="2157844" y="1274902"/>
                </a:lnTo>
                <a:lnTo>
                  <a:pt x="2251633" y="1300302"/>
                </a:lnTo>
                <a:lnTo>
                  <a:pt x="2299449" y="1300302"/>
                </a:lnTo>
                <a:lnTo>
                  <a:pt x="2347303" y="1313002"/>
                </a:lnTo>
                <a:lnTo>
                  <a:pt x="2395194" y="1313002"/>
                </a:lnTo>
                <a:lnTo>
                  <a:pt x="2443086" y="1300302"/>
                </a:lnTo>
                <a:lnTo>
                  <a:pt x="2538819" y="1300302"/>
                </a:lnTo>
                <a:lnTo>
                  <a:pt x="2586634" y="1287602"/>
                </a:lnTo>
                <a:lnTo>
                  <a:pt x="2644089" y="1287602"/>
                </a:lnTo>
                <a:lnTo>
                  <a:pt x="2654084" y="1300302"/>
                </a:lnTo>
                <a:lnTo>
                  <a:pt x="2660993" y="1338402"/>
                </a:lnTo>
                <a:lnTo>
                  <a:pt x="2664815" y="1376502"/>
                </a:lnTo>
                <a:lnTo>
                  <a:pt x="2660980" y="1401902"/>
                </a:lnTo>
                <a:lnTo>
                  <a:pt x="2646324" y="1414602"/>
                </a:lnTo>
                <a:lnTo>
                  <a:pt x="2617686" y="1440002"/>
                </a:lnTo>
                <a:lnTo>
                  <a:pt x="2600464" y="1440002"/>
                </a:lnTo>
                <a:lnTo>
                  <a:pt x="2591676" y="1452702"/>
                </a:lnTo>
                <a:lnTo>
                  <a:pt x="2582722" y="1452702"/>
                </a:lnTo>
                <a:lnTo>
                  <a:pt x="2302560" y="1579702"/>
                </a:lnTo>
                <a:lnTo>
                  <a:pt x="2162454" y="1655902"/>
                </a:lnTo>
                <a:lnTo>
                  <a:pt x="1975535" y="1732102"/>
                </a:lnTo>
                <a:lnTo>
                  <a:pt x="1882000" y="1782902"/>
                </a:lnTo>
                <a:lnTo>
                  <a:pt x="1837283" y="1795602"/>
                </a:lnTo>
                <a:lnTo>
                  <a:pt x="1792465" y="1821002"/>
                </a:lnTo>
                <a:lnTo>
                  <a:pt x="1747570" y="1833702"/>
                </a:lnTo>
                <a:lnTo>
                  <a:pt x="1657731" y="1884502"/>
                </a:lnTo>
                <a:lnTo>
                  <a:pt x="1612836" y="1897202"/>
                </a:lnTo>
                <a:lnTo>
                  <a:pt x="1568018" y="1922602"/>
                </a:lnTo>
                <a:lnTo>
                  <a:pt x="1523314" y="1935302"/>
                </a:lnTo>
                <a:lnTo>
                  <a:pt x="1476476" y="1960702"/>
                </a:lnTo>
                <a:lnTo>
                  <a:pt x="1384617" y="2011502"/>
                </a:lnTo>
                <a:lnTo>
                  <a:pt x="1295603" y="2062302"/>
                </a:lnTo>
                <a:lnTo>
                  <a:pt x="1252308" y="2087702"/>
                </a:lnTo>
                <a:lnTo>
                  <a:pt x="1209903" y="2113102"/>
                </a:lnTo>
                <a:lnTo>
                  <a:pt x="1168463" y="2151202"/>
                </a:lnTo>
                <a:lnTo>
                  <a:pt x="1128039" y="2176602"/>
                </a:lnTo>
                <a:lnTo>
                  <a:pt x="1088682" y="2214702"/>
                </a:lnTo>
                <a:lnTo>
                  <a:pt x="1050467" y="2240102"/>
                </a:lnTo>
                <a:lnTo>
                  <a:pt x="1013460" y="2278202"/>
                </a:lnTo>
                <a:lnTo>
                  <a:pt x="975817" y="2316302"/>
                </a:lnTo>
                <a:lnTo>
                  <a:pt x="939088" y="2367102"/>
                </a:lnTo>
                <a:lnTo>
                  <a:pt x="903008" y="2405202"/>
                </a:lnTo>
                <a:lnTo>
                  <a:pt x="867346" y="2443302"/>
                </a:lnTo>
                <a:lnTo>
                  <a:pt x="831837" y="2494102"/>
                </a:lnTo>
                <a:lnTo>
                  <a:pt x="796264" y="2532202"/>
                </a:lnTo>
                <a:lnTo>
                  <a:pt x="761885" y="2570302"/>
                </a:lnTo>
                <a:lnTo>
                  <a:pt x="727100" y="2608402"/>
                </a:lnTo>
                <a:lnTo>
                  <a:pt x="691019" y="2646502"/>
                </a:lnTo>
                <a:lnTo>
                  <a:pt x="652729" y="2684602"/>
                </a:lnTo>
                <a:lnTo>
                  <a:pt x="611327" y="2722702"/>
                </a:lnTo>
                <a:lnTo>
                  <a:pt x="569480" y="2748102"/>
                </a:lnTo>
                <a:lnTo>
                  <a:pt x="526415" y="2773502"/>
                </a:lnTo>
                <a:lnTo>
                  <a:pt x="481838" y="2798902"/>
                </a:lnTo>
                <a:lnTo>
                  <a:pt x="435483" y="2811602"/>
                </a:lnTo>
                <a:lnTo>
                  <a:pt x="387057" y="2824302"/>
                </a:lnTo>
                <a:lnTo>
                  <a:pt x="336270" y="2837002"/>
                </a:lnTo>
                <a:lnTo>
                  <a:pt x="285597" y="2837002"/>
                </a:lnTo>
                <a:lnTo>
                  <a:pt x="238899" y="2824302"/>
                </a:lnTo>
                <a:lnTo>
                  <a:pt x="196900" y="2798902"/>
                </a:lnTo>
                <a:lnTo>
                  <a:pt x="160337" y="2773502"/>
                </a:lnTo>
                <a:lnTo>
                  <a:pt x="129933" y="2748102"/>
                </a:lnTo>
                <a:lnTo>
                  <a:pt x="106413" y="2697302"/>
                </a:lnTo>
                <a:lnTo>
                  <a:pt x="90512" y="2659202"/>
                </a:lnTo>
                <a:lnTo>
                  <a:pt x="81534" y="2608402"/>
                </a:lnTo>
                <a:lnTo>
                  <a:pt x="78384" y="2544902"/>
                </a:lnTo>
                <a:lnTo>
                  <a:pt x="80594" y="2494102"/>
                </a:lnTo>
                <a:lnTo>
                  <a:pt x="87744" y="2443302"/>
                </a:lnTo>
                <a:lnTo>
                  <a:pt x="99402" y="2392502"/>
                </a:lnTo>
                <a:lnTo>
                  <a:pt x="112623" y="2354402"/>
                </a:lnTo>
                <a:lnTo>
                  <a:pt x="126453" y="2303602"/>
                </a:lnTo>
                <a:lnTo>
                  <a:pt x="140741" y="2252802"/>
                </a:lnTo>
                <a:lnTo>
                  <a:pt x="155384" y="2214702"/>
                </a:lnTo>
                <a:lnTo>
                  <a:pt x="170243" y="2163902"/>
                </a:lnTo>
                <a:lnTo>
                  <a:pt x="200152" y="2075002"/>
                </a:lnTo>
                <a:lnTo>
                  <a:pt x="214960" y="2024202"/>
                </a:lnTo>
                <a:lnTo>
                  <a:pt x="231267" y="1973402"/>
                </a:lnTo>
                <a:lnTo>
                  <a:pt x="247789" y="1922602"/>
                </a:lnTo>
                <a:lnTo>
                  <a:pt x="264198" y="1871802"/>
                </a:lnTo>
                <a:lnTo>
                  <a:pt x="280187" y="1821002"/>
                </a:lnTo>
                <a:lnTo>
                  <a:pt x="285267" y="1782902"/>
                </a:lnTo>
                <a:lnTo>
                  <a:pt x="286359" y="1770202"/>
                </a:lnTo>
                <a:lnTo>
                  <a:pt x="274370" y="1770202"/>
                </a:lnTo>
                <a:lnTo>
                  <a:pt x="265226" y="1782902"/>
                </a:lnTo>
                <a:lnTo>
                  <a:pt x="255905" y="1795602"/>
                </a:lnTo>
                <a:lnTo>
                  <a:pt x="247103" y="1808302"/>
                </a:lnTo>
                <a:lnTo>
                  <a:pt x="239496" y="1821002"/>
                </a:lnTo>
                <a:lnTo>
                  <a:pt x="218059" y="1859102"/>
                </a:lnTo>
                <a:lnTo>
                  <a:pt x="196951" y="1909902"/>
                </a:lnTo>
                <a:lnTo>
                  <a:pt x="176403" y="1948002"/>
                </a:lnTo>
                <a:lnTo>
                  <a:pt x="156603" y="1986102"/>
                </a:lnTo>
                <a:lnTo>
                  <a:pt x="135623" y="2036902"/>
                </a:lnTo>
                <a:lnTo>
                  <a:pt x="115392" y="2087702"/>
                </a:lnTo>
                <a:lnTo>
                  <a:pt x="96126" y="2138502"/>
                </a:lnTo>
                <a:lnTo>
                  <a:pt x="78028" y="2189302"/>
                </a:lnTo>
                <a:lnTo>
                  <a:pt x="61290" y="2240102"/>
                </a:lnTo>
                <a:lnTo>
                  <a:pt x="46126" y="2290902"/>
                </a:lnTo>
                <a:lnTo>
                  <a:pt x="32740" y="2341702"/>
                </a:lnTo>
                <a:lnTo>
                  <a:pt x="21323" y="2392502"/>
                </a:lnTo>
                <a:lnTo>
                  <a:pt x="12090" y="2443302"/>
                </a:lnTo>
                <a:lnTo>
                  <a:pt x="5232" y="2494102"/>
                </a:lnTo>
                <a:lnTo>
                  <a:pt x="965" y="2544902"/>
                </a:lnTo>
                <a:lnTo>
                  <a:pt x="0" y="2595702"/>
                </a:lnTo>
                <a:lnTo>
                  <a:pt x="2959" y="2646502"/>
                </a:lnTo>
                <a:lnTo>
                  <a:pt x="9969" y="2697302"/>
                </a:lnTo>
                <a:lnTo>
                  <a:pt x="21158" y="2748102"/>
                </a:lnTo>
                <a:lnTo>
                  <a:pt x="36652" y="2798902"/>
                </a:lnTo>
                <a:lnTo>
                  <a:pt x="56578" y="2837002"/>
                </a:lnTo>
                <a:lnTo>
                  <a:pt x="81051" y="2887802"/>
                </a:lnTo>
                <a:lnTo>
                  <a:pt x="110210" y="2925902"/>
                </a:lnTo>
                <a:lnTo>
                  <a:pt x="144157" y="2964002"/>
                </a:lnTo>
                <a:lnTo>
                  <a:pt x="179489" y="3002102"/>
                </a:lnTo>
                <a:lnTo>
                  <a:pt x="217220" y="3027502"/>
                </a:lnTo>
                <a:lnTo>
                  <a:pt x="257111" y="3052902"/>
                </a:lnTo>
                <a:lnTo>
                  <a:pt x="298856" y="3065602"/>
                </a:lnTo>
                <a:lnTo>
                  <a:pt x="342201" y="3078302"/>
                </a:lnTo>
                <a:lnTo>
                  <a:pt x="479044" y="3078302"/>
                </a:lnTo>
                <a:lnTo>
                  <a:pt x="526021" y="3065602"/>
                </a:lnTo>
                <a:lnTo>
                  <a:pt x="575792" y="3040202"/>
                </a:lnTo>
                <a:lnTo>
                  <a:pt x="621779" y="3014802"/>
                </a:lnTo>
                <a:lnTo>
                  <a:pt x="664502" y="2976702"/>
                </a:lnTo>
                <a:lnTo>
                  <a:pt x="704507" y="2938602"/>
                </a:lnTo>
                <a:lnTo>
                  <a:pt x="742327" y="2900502"/>
                </a:lnTo>
                <a:lnTo>
                  <a:pt x="775322" y="2862402"/>
                </a:lnTo>
                <a:lnTo>
                  <a:pt x="808189" y="2837002"/>
                </a:lnTo>
                <a:lnTo>
                  <a:pt x="1004925" y="2608402"/>
                </a:lnTo>
                <a:lnTo>
                  <a:pt x="1037920" y="2583002"/>
                </a:lnTo>
                <a:lnTo>
                  <a:pt x="1073988" y="2544902"/>
                </a:lnTo>
                <a:lnTo>
                  <a:pt x="1110932" y="2506802"/>
                </a:lnTo>
                <a:lnTo>
                  <a:pt x="1148842" y="2468702"/>
                </a:lnTo>
                <a:lnTo>
                  <a:pt x="1187831" y="2430602"/>
                </a:lnTo>
                <a:lnTo>
                  <a:pt x="1228001" y="2405202"/>
                </a:lnTo>
                <a:lnTo>
                  <a:pt x="1269441" y="2367102"/>
                </a:lnTo>
                <a:lnTo>
                  <a:pt x="1312252" y="2341702"/>
                </a:lnTo>
                <a:lnTo>
                  <a:pt x="1356550" y="2316302"/>
                </a:lnTo>
                <a:lnTo>
                  <a:pt x="1402422" y="2290902"/>
                </a:lnTo>
                <a:lnTo>
                  <a:pt x="1449971" y="2265502"/>
                </a:lnTo>
                <a:lnTo>
                  <a:pt x="1494307" y="2240102"/>
                </a:lnTo>
                <a:lnTo>
                  <a:pt x="1538592" y="2227402"/>
                </a:lnTo>
                <a:lnTo>
                  <a:pt x="1627047" y="2176602"/>
                </a:lnTo>
                <a:lnTo>
                  <a:pt x="1671243" y="2163902"/>
                </a:lnTo>
                <a:lnTo>
                  <a:pt x="1715414" y="2138502"/>
                </a:lnTo>
                <a:lnTo>
                  <a:pt x="1847888" y="2075002"/>
                </a:lnTo>
                <a:lnTo>
                  <a:pt x="1892058" y="2062302"/>
                </a:lnTo>
                <a:lnTo>
                  <a:pt x="1936242" y="2036902"/>
                </a:lnTo>
                <a:lnTo>
                  <a:pt x="1980463" y="2024202"/>
                </a:lnTo>
                <a:lnTo>
                  <a:pt x="2011616" y="1998802"/>
                </a:lnTo>
                <a:lnTo>
                  <a:pt x="2199462" y="1922602"/>
                </a:lnTo>
                <a:lnTo>
                  <a:pt x="2340406" y="1846402"/>
                </a:lnTo>
                <a:lnTo>
                  <a:pt x="2387346" y="1833702"/>
                </a:lnTo>
                <a:lnTo>
                  <a:pt x="2574798" y="1732102"/>
                </a:lnTo>
                <a:lnTo>
                  <a:pt x="2614917" y="1706702"/>
                </a:lnTo>
                <a:lnTo>
                  <a:pt x="2649055" y="1681302"/>
                </a:lnTo>
                <a:lnTo>
                  <a:pt x="2678341" y="1643202"/>
                </a:lnTo>
                <a:lnTo>
                  <a:pt x="2703906" y="1605102"/>
                </a:lnTo>
                <a:lnTo>
                  <a:pt x="2727896" y="1554302"/>
                </a:lnTo>
                <a:lnTo>
                  <a:pt x="2746972" y="1516202"/>
                </a:lnTo>
                <a:lnTo>
                  <a:pt x="2761653" y="1465402"/>
                </a:lnTo>
                <a:lnTo>
                  <a:pt x="2772448" y="1414602"/>
                </a:lnTo>
                <a:lnTo>
                  <a:pt x="2779839" y="1363802"/>
                </a:lnTo>
                <a:lnTo>
                  <a:pt x="2784348" y="1313002"/>
                </a:lnTo>
                <a:lnTo>
                  <a:pt x="2786710" y="1300302"/>
                </a:lnTo>
                <a:lnTo>
                  <a:pt x="2792311" y="1287602"/>
                </a:lnTo>
                <a:lnTo>
                  <a:pt x="2802369" y="1274902"/>
                </a:lnTo>
                <a:lnTo>
                  <a:pt x="2868447" y="1274902"/>
                </a:lnTo>
                <a:lnTo>
                  <a:pt x="2964230" y="1249502"/>
                </a:lnTo>
                <a:lnTo>
                  <a:pt x="3009849" y="1236802"/>
                </a:lnTo>
                <a:lnTo>
                  <a:pt x="3054083" y="1211402"/>
                </a:lnTo>
                <a:lnTo>
                  <a:pt x="3097034" y="1186002"/>
                </a:lnTo>
                <a:lnTo>
                  <a:pt x="3138779" y="1160602"/>
                </a:lnTo>
                <a:lnTo>
                  <a:pt x="3179419" y="1135202"/>
                </a:lnTo>
                <a:lnTo>
                  <a:pt x="3220301" y="1097102"/>
                </a:lnTo>
                <a:lnTo>
                  <a:pt x="3258540" y="1059002"/>
                </a:lnTo>
                <a:lnTo>
                  <a:pt x="3294850" y="1020902"/>
                </a:lnTo>
                <a:lnTo>
                  <a:pt x="3329965" y="982802"/>
                </a:lnTo>
                <a:lnTo>
                  <a:pt x="3353041" y="957402"/>
                </a:lnTo>
                <a:lnTo>
                  <a:pt x="3399409" y="906602"/>
                </a:lnTo>
                <a:lnTo>
                  <a:pt x="3408680" y="893902"/>
                </a:lnTo>
                <a:lnTo>
                  <a:pt x="3418103" y="881202"/>
                </a:lnTo>
                <a:lnTo>
                  <a:pt x="3427958" y="868502"/>
                </a:lnTo>
                <a:lnTo>
                  <a:pt x="3438537" y="855802"/>
                </a:lnTo>
                <a:lnTo>
                  <a:pt x="3471151" y="855802"/>
                </a:lnTo>
                <a:lnTo>
                  <a:pt x="3481070" y="868502"/>
                </a:lnTo>
                <a:lnTo>
                  <a:pt x="3486391" y="881202"/>
                </a:lnTo>
                <a:lnTo>
                  <a:pt x="3489820" y="919302"/>
                </a:lnTo>
                <a:lnTo>
                  <a:pt x="3493452" y="944702"/>
                </a:lnTo>
                <a:lnTo>
                  <a:pt x="3497694" y="970102"/>
                </a:lnTo>
                <a:lnTo>
                  <a:pt x="3502964" y="1008202"/>
                </a:lnTo>
                <a:lnTo>
                  <a:pt x="3517595" y="1059002"/>
                </a:lnTo>
                <a:lnTo>
                  <a:pt x="3540099" y="1097102"/>
                </a:lnTo>
                <a:lnTo>
                  <a:pt x="3570655" y="1135202"/>
                </a:lnTo>
                <a:lnTo>
                  <a:pt x="3609467" y="1173302"/>
                </a:lnTo>
                <a:lnTo>
                  <a:pt x="3656698" y="1186002"/>
                </a:lnTo>
                <a:lnTo>
                  <a:pt x="3705377" y="1211402"/>
                </a:lnTo>
                <a:lnTo>
                  <a:pt x="3754234" y="1211402"/>
                </a:lnTo>
                <a:lnTo>
                  <a:pt x="3803205" y="1224102"/>
                </a:lnTo>
                <a:lnTo>
                  <a:pt x="3852202" y="1224102"/>
                </a:lnTo>
                <a:lnTo>
                  <a:pt x="3901160" y="1211402"/>
                </a:lnTo>
                <a:lnTo>
                  <a:pt x="3949992" y="1211402"/>
                </a:lnTo>
                <a:lnTo>
                  <a:pt x="3998607" y="1186002"/>
                </a:lnTo>
                <a:lnTo>
                  <a:pt x="4045521" y="1160602"/>
                </a:lnTo>
                <a:lnTo>
                  <a:pt x="4088422" y="1135202"/>
                </a:lnTo>
                <a:lnTo>
                  <a:pt x="4127703" y="1109802"/>
                </a:lnTo>
                <a:lnTo>
                  <a:pt x="4163720" y="1071702"/>
                </a:lnTo>
                <a:lnTo>
                  <a:pt x="4196842" y="1033602"/>
                </a:lnTo>
                <a:lnTo>
                  <a:pt x="4227423" y="995502"/>
                </a:lnTo>
                <a:lnTo>
                  <a:pt x="4255859" y="944702"/>
                </a:lnTo>
                <a:lnTo>
                  <a:pt x="4260367" y="944702"/>
                </a:lnTo>
                <a:lnTo>
                  <a:pt x="4265257" y="932002"/>
                </a:lnTo>
                <a:lnTo>
                  <a:pt x="4270667" y="932002"/>
                </a:lnTo>
                <a:lnTo>
                  <a:pt x="4276674" y="919302"/>
                </a:lnTo>
                <a:lnTo>
                  <a:pt x="4282033" y="932002"/>
                </a:lnTo>
                <a:lnTo>
                  <a:pt x="4286555" y="932002"/>
                </a:lnTo>
                <a:lnTo>
                  <a:pt x="4290733" y="944702"/>
                </a:lnTo>
                <a:lnTo>
                  <a:pt x="4295000" y="944702"/>
                </a:lnTo>
                <a:lnTo>
                  <a:pt x="4318089" y="982802"/>
                </a:lnTo>
                <a:lnTo>
                  <a:pt x="4341126" y="1008202"/>
                </a:lnTo>
                <a:lnTo>
                  <a:pt x="4364748" y="1033602"/>
                </a:lnTo>
                <a:lnTo>
                  <a:pt x="4389602" y="1059002"/>
                </a:lnTo>
                <a:lnTo>
                  <a:pt x="4413148" y="1084402"/>
                </a:lnTo>
                <a:lnTo>
                  <a:pt x="4439691" y="1097102"/>
                </a:lnTo>
                <a:lnTo>
                  <a:pt x="4468888" y="1109802"/>
                </a:lnTo>
                <a:lnTo>
                  <a:pt x="4500397" y="1122502"/>
                </a:lnTo>
                <a:lnTo>
                  <a:pt x="4552543" y="1122502"/>
                </a:lnTo>
                <a:lnTo>
                  <a:pt x="4601311" y="1109802"/>
                </a:lnTo>
                <a:lnTo>
                  <a:pt x="4646701" y="1097102"/>
                </a:lnTo>
                <a:lnTo>
                  <a:pt x="4688687" y="1071702"/>
                </a:lnTo>
                <a:lnTo>
                  <a:pt x="4727257" y="1046302"/>
                </a:lnTo>
                <a:lnTo>
                  <a:pt x="4762385" y="1020902"/>
                </a:lnTo>
                <a:lnTo>
                  <a:pt x="4794072" y="970102"/>
                </a:lnTo>
                <a:lnTo>
                  <a:pt x="4819154" y="932002"/>
                </a:lnTo>
                <a:lnTo>
                  <a:pt x="4824247" y="919302"/>
                </a:lnTo>
                <a:lnTo>
                  <a:pt x="4829340" y="906602"/>
                </a:lnTo>
                <a:lnTo>
                  <a:pt x="4839525" y="881202"/>
                </a:lnTo>
                <a:lnTo>
                  <a:pt x="4855730" y="843102"/>
                </a:lnTo>
                <a:lnTo>
                  <a:pt x="4862042" y="817702"/>
                </a:lnTo>
                <a:lnTo>
                  <a:pt x="4868342" y="792302"/>
                </a:lnTo>
                <a:lnTo>
                  <a:pt x="4877930" y="754202"/>
                </a:lnTo>
                <a:lnTo>
                  <a:pt x="4885055" y="703402"/>
                </a:lnTo>
                <a:lnTo>
                  <a:pt x="4888509" y="652602"/>
                </a:lnTo>
                <a:close/>
              </a:path>
            </a:pathLst>
          </a:custGeom>
          <a:solidFill>
            <a:srgbClr val="FF7F01"/>
          </a:solidFill>
        </p:spPr>
        <p:txBody>
          <a:bodyPr wrap="square" lIns="0" tIns="0" rIns="0" bIns="0" rtlCol="0"/>
          <a:lstStyle/>
          <a:p>
            <a:endParaRPr dirty="0"/>
          </a:p>
        </p:txBody>
      </p:sp>
      <p:sp>
        <p:nvSpPr>
          <p:cNvPr id="18" name="bg object 18"/>
          <p:cNvSpPr/>
          <p:nvPr/>
        </p:nvSpPr>
        <p:spPr>
          <a:xfrm>
            <a:off x="8721001" y="9766800"/>
            <a:ext cx="1696720" cy="925830"/>
          </a:xfrm>
          <a:custGeom>
            <a:avLst/>
            <a:gdLst/>
            <a:ahLst/>
            <a:cxnLst/>
            <a:rect l="l" t="t" r="r" b="b"/>
            <a:pathLst>
              <a:path w="1696720" h="925829">
                <a:moveTo>
                  <a:pt x="94908" y="469900"/>
                </a:moveTo>
                <a:lnTo>
                  <a:pt x="90824" y="474980"/>
                </a:lnTo>
                <a:lnTo>
                  <a:pt x="85934" y="480060"/>
                </a:lnTo>
                <a:lnTo>
                  <a:pt x="75358" y="501650"/>
                </a:lnTo>
                <a:lnTo>
                  <a:pt x="54029" y="547370"/>
                </a:lnTo>
                <a:lnTo>
                  <a:pt x="34676" y="593090"/>
                </a:lnTo>
                <a:lnTo>
                  <a:pt x="18242" y="641350"/>
                </a:lnTo>
                <a:lnTo>
                  <a:pt x="6195" y="689610"/>
                </a:lnTo>
                <a:lnTo>
                  <a:pt x="0" y="740410"/>
                </a:lnTo>
                <a:lnTo>
                  <a:pt x="1174" y="779780"/>
                </a:lnTo>
                <a:lnTo>
                  <a:pt x="9519" y="817880"/>
                </a:lnTo>
                <a:lnTo>
                  <a:pt x="25531" y="853440"/>
                </a:lnTo>
                <a:lnTo>
                  <a:pt x="49705" y="885190"/>
                </a:lnTo>
                <a:lnTo>
                  <a:pt x="110864" y="923290"/>
                </a:lnTo>
                <a:lnTo>
                  <a:pt x="145823" y="925830"/>
                </a:lnTo>
                <a:lnTo>
                  <a:pt x="182256" y="918210"/>
                </a:lnTo>
                <a:lnTo>
                  <a:pt x="223039" y="895350"/>
                </a:lnTo>
                <a:lnTo>
                  <a:pt x="257342" y="863600"/>
                </a:lnTo>
                <a:lnTo>
                  <a:pt x="279546" y="839470"/>
                </a:lnTo>
                <a:lnTo>
                  <a:pt x="116394" y="839470"/>
                </a:lnTo>
                <a:lnTo>
                  <a:pt x="86505" y="836930"/>
                </a:lnTo>
                <a:lnTo>
                  <a:pt x="42494" y="805180"/>
                </a:lnTo>
                <a:lnTo>
                  <a:pt x="27516" y="754380"/>
                </a:lnTo>
                <a:lnTo>
                  <a:pt x="27037" y="732790"/>
                </a:lnTo>
                <a:lnTo>
                  <a:pt x="29354" y="709930"/>
                </a:lnTo>
                <a:lnTo>
                  <a:pt x="34176" y="688340"/>
                </a:lnTo>
                <a:lnTo>
                  <a:pt x="43563" y="655320"/>
                </a:lnTo>
                <a:lnTo>
                  <a:pt x="53604" y="623570"/>
                </a:lnTo>
                <a:lnTo>
                  <a:pt x="63957" y="590550"/>
                </a:lnTo>
                <a:lnTo>
                  <a:pt x="85679" y="523240"/>
                </a:lnTo>
                <a:lnTo>
                  <a:pt x="91377" y="505460"/>
                </a:lnTo>
                <a:lnTo>
                  <a:pt x="96928" y="487680"/>
                </a:lnTo>
                <a:lnTo>
                  <a:pt x="98604" y="482600"/>
                </a:lnTo>
                <a:lnTo>
                  <a:pt x="98405" y="476250"/>
                </a:lnTo>
                <a:lnTo>
                  <a:pt x="99065" y="471170"/>
                </a:lnTo>
                <a:lnTo>
                  <a:pt x="94908" y="469900"/>
                </a:lnTo>
                <a:close/>
              </a:path>
              <a:path w="1696720" h="925829">
                <a:moveTo>
                  <a:pt x="967881" y="300990"/>
                </a:moveTo>
                <a:lnTo>
                  <a:pt x="910475" y="300990"/>
                </a:lnTo>
                <a:lnTo>
                  <a:pt x="917464" y="302260"/>
                </a:lnTo>
                <a:lnTo>
                  <a:pt x="920934" y="308610"/>
                </a:lnTo>
                <a:lnTo>
                  <a:pt x="923333" y="322580"/>
                </a:lnTo>
                <a:lnTo>
                  <a:pt x="924656" y="334010"/>
                </a:lnTo>
                <a:lnTo>
                  <a:pt x="923322" y="341630"/>
                </a:lnTo>
                <a:lnTo>
                  <a:pt x="918235" y="347980"/>
                </a:lnTo>
                <a:lnTo>
                  <a:pt x="900360" y="359410"/>
                </a:lnTo>
                <a:lnTo>
                  <a:pt x="750278" y="429260"/>
                </a:lnTo>
                <a:lnTo>
                  <a:pt x="701621" y="450850"/>
                </a:lnTo>
                <a:lnTo>
                  <a:pt x="652932" y="473710"/>
                </a:lnTo>
                <a:lnTo>
                  <a:pt x="528434" y="529590"/>
                </a:lnTo>
                <a:lnTo>
                  <a:pt x="480290" y="553720"/>
                </a:lnTo>
                <a:lnTo>
                  <a:pt x="434361" y="580390"/>
                </a:lnTo>
                <a:lnTo>
                  <a:pt x="391223" y="612140"/>
                </a:lnTo>
                <a:lnTo>
                  <a:pt x="351455" y="648970"/>
                </a:lnTo>
                <a:lnTo>
                  <a:pt x="313116" y="690880"/>
                </a:lnTo>
                <a:lnTo>
                  <a:pt x="276064" y="734060"/>
                </a:lnTo>
                <a:lnTo>
                  <a:pt x="261135" y="751840"/>
                </a:lnTo>
                <a:lnTo>
                  <a:pt x="245870" y="768350"/>
                </a:lnTo>
                <a:lnTo>
                  <a:pt x="211867" y="798830"/>
                </a:lnTo>
                <a:lnTo>
                  <a:pt x="166922" y="825500"/>
                </a:lnTo>
                <a:lnTo>
                  <a:pt x="116394" y="839470"/>
                </a:lnTo>
                <a:lnTo>
                  <a:pt x="279546" y="839470"/>
                </a:lnTo>
                <a:lnTo>
                  <a:pt x="283051" y="835660"/>
                </a:lnTo>
                <a:lnTo>
                  <a:pt x="334226" y="778510"/>
                </a:lnTo>
                <a:lnTo>
                  <a:pt x="359947" y="750570"/>
                </a:lnTo>
                <a:lnTo>
                  <a:pt x="391824" y="718820"/>
                </a:lnTo>
                <a:lnTo>
                  <a:pt x="425921" y="689610"/>
                </a:lnTo>
                <a:lnTo>
                  <a:pt x="462787" y="662940"/>
                </a:lnTo>
                <a:lnTo>
                  <a:pt x="502968" y="642620"/>
                </a:lnTo>
                <a:lnTo>
                  <a:pt x="697925" y="551180"/>
                </a:lnTo>
                <a:lnTo>
                  <a:pt x="708831" y="547370"/>
                </a:lnTo>
                <a:lnTo>
                  <a:pt x="771285" y="518160"/>
                </a:lnTo>
                <a:lnTo>
                  <a:pt x="812047" y="497840"/>
                </a:lnTo>
                <a:lnTo>
                  <a:pt x="852760" y="478790"/>
                </a:lnTo>
                <a:lnTo>
                  <a:pt x="893407" y="458470"/>
                </a:lnTo>
                <a:lnTo>
                  <a:pt x="929350" y="426720"/>
                </a:lnTo>
                <a:lnTo>
                  <a:pt x="950063" y="388620"/>
                </a:lnTo>
                <a:lnTo>
                  <a:pt x="963437" y="337820"/>
                </a:lnTo>
                <a:lnTo>
                  <a:pt x="966672" y="302260"/>
                </a:lnTo>
                <a:lnTo>
                  <a:pt x="967881" y="300990"/>
                </a:lnTo>
                <a:close/>
              </a:path>
              <a:path w="1696720" h="925829">
                <a:moveTo>
                  <a:pt x="822429" y="50800"/>
                </a:moveTo>
                <a:lnTo>
                  <a:pt x="761955" y="74930"/>
                </a:lnTo>
                <a:lnTo>
                  <a:pt x="715027" y="130810"/>
                </a:lnTo>
                <a:lnTo>
                  <a:pt x="694031" y="200660"/>
                </a:lnTo>
                <a:lnTo>
                  <a:pt x="692966" y="214630"/>
                </a:lnTo>
                <a:lnTo>
                  <a:pt x="693211" y="229870"/>
                </a:lnTo>
                <a:lnTo>
                  <a:pt x="712072" y="275590"/>
                </a:lnTo>
                <a:lnTo>
                  <a:pt x="744859" y="297180"/>
                </a:lnTo>
                <a:lnTo>
                  <a:pt x="797833" y="308610"/>
                </a:lnTo>
                <a:lnTo>
                  <a:pt x="831066" y="309880"/>
                </a:lnTo>
                <a:lnTo>
                  <a:pt x="864311" y="307340"/>
                </a:lnTo>
                <a:lnTo>
                  <a:pt x="897522" y="303530"/>
                </a:lnTo>
                <a:lnTo>
                  <a:pt x="910475" y="300990"/>
                </a:lnTo>
                <a:lnTo>
                  <a:pt x="967881" y="300990"/>
                </a:lnTo>
                <a:lnTo>
                  <a:pt x="969090" y="299720"/>
                </a:lnTo>
                <a:lnTo>
                  <a:pt x="1012231" y="293370"/>
                </a:lnTo>
                <a:lnTo>
                  <a:pt x="1044418" y="283210"/>
                </a:lnTo>
                <a:lnTo>
                  <a:pt x="1103285" y="248920"/>
                </a:lnTo>
                <a:lnTo>
                  <a:pt x="1143351" y="210820"/>
                </a:lnTo>
                <a:lnTo>
                  <a:pt x="1146562" y="207010"/>
                </a:lnTo>
                <a:lnTo>
                  <a:pt x="818509" y="207010"/>
                </a:lnTo>
                <a:lnTo>
                  <a:pt x="795181" y="205740"/>
                </a:lnTo>
                <a:lnTo>
                  <a:pt x="750940" y="185420"/>
                </a:lnTo>
                <a:lnTo>
                  <a:pt x="749106" y="173990"/>
                </a:lnTo>
                <a:lnTo>
                  <a:pt x="753223" y="163830"/>
                </a:lnTo>
                <a:lnTo>
                  <a:pt x="763128" y="156210"/>
                </a:lnTo>
                <a:lnTo>
                  <a:pt x="779100" y="151130"/>
                </a:lnTo>
                <a:lnTo>
                  <a:pt x="795020" y="149860"/>
                </a:lnTo>
                <a:lnTo>
                  <a:pt x="937808" y="149860"/>
                </a:lnTo>
                <a:lnTo>
                  <a:pt x="921263" y="124460"/>
                </a:lnTo>
                <a:lnTo>
                  <a:pt x="902502" y="100330"/>
                </a:lnTo>
                <a:lnTo>
                  <a:pt x="881355" y="78740"/>
                </a:lnTo>
                <a:lnTo>
                  <a:pt x="852199" y="58420"/>
                </a:lnTo>
                <a:lnTo>
                  <a:pt x="822429" y="50800"/>
                </a:lnTo>
                <a:close/>
              </a:path>
              <a:path w="1696720" h="925829">
                <a:moveTo>
                  <a:pt x="1281102" y="151130"/>
                </a:moveTo>
                <a:lnTo>
                  <a:pt x="1199596" y="151130"/>
                </a:lnTo>
                <a:lnTo>
                  <a:pt x="1204547" y="152400"/>
                </a:lnTo>
                <a:lnTo>
                  <a:pt x="1207986" y="156210"/>
                </a:lnTo>
                <a:lnTo>
                  <a:pt x="1209827" y="162560"/>
                </a:lnTo>
                <a:lnTo>
                  <a:pt x="1211022" y="172720"/>
                </a:lnTo>
                <a:lnTo>
                  <a:pt x="1212286" y="184150"/>
                </a:lnTo>
                <a:lnTo>
                  <a:pt x="1213759" y="194310"/>
                </a:lnTo>
                <a:lnTo>
                  <a:pt x="1233427" y="243840"/>
                </a:lnTo>
                <a:lnTo>
                  <a:pt x="1268945" y="269240"/>
                </a:lnTo>
                <a:lnTo>
                  <a:pt x="1328309" y="280670"/>
                </a:lnTo>
                <a:lnTo>
                  <a:pt x="1358049" y="276860"/>
                </a:lnTo>
                <a:lnTo>
                  <a:pt x="1415207" y="254000"/>
                </a:lnTo>
                <a:lnTo>
                  <a:pt x="1459173" y="212090"/>
                </a:lnTo>
                <a:lnTo>
                  <a:pt x="1476928" y="185420"/>
                </a:lnTo>
                <a:lnTo>
                  <a:pt x="1478939" y="182880"/>
                </a:lnTo>
                <a:lnTo>
                  <a:pt x="1481211" y="180340"/>
                </a:lnTo>
                <a:lnTo>
                  <a:pt x="1484153" y="175260"/>
                </a:lnTo>
                <a:lnTo>
                  <a:pt x="1674107" y="175260"/>
                </a:lnTo>
                <a:lnTo>
                  <a:pt x="1676179" y="171450"/>
                </a:lnTo>
                <a:lnTo>
                  <a:pt x="1677175" y="168910"/>
                </a:lnTo>
                <a:lnTo>
                  <a:pt x="1360876" y="168910"/>
                </a:lnTo>
                <a:lnTo>
                  <a:pt x="1311339" y="165100"/>
                </a:lnTo>
                <a:lnTo>
                  <a:pt x="1281102" y="151130"/>
                </a:lnTo>
                <a:close/>
              </a:path>
              <a:path w="1696720" h="925829">
                <a:moveTo>
                  <a:pt x="1674107" y="175260"/>
                </a:moveTo>
                <a:lnTo>
                  <a:pt x="1484153" y="175260"/>
                </a:lnTo>
                <a:lnTo>
                  <a:pt x="1486886" y="180340"/>
                </a:lnTo>
                <a:lnTo>
                  <a:pt x="1488436" y="182880"/>
                </a:lnTo>
                <a:lnTo>
                  <a:pt x="1490509" y="185420"/>
                </a:lnTo>
                <a:lnTo>
                  <a:pt x="1506519" y="205740"/>
                </a:lnTo>
                <a:lnTo>
                  <a:pt x="1540734" y="238760"/>
                </a:lnTo>
                <a:lnTo>
                  <a:pt x="1561805" y="243840"/>
                </a:lnTo>
                <a:lnTo>
                  <a:pt x="1592712" y="242570"/>
                </a:lnTo>
                <a:lnTo>
                  <a:pt x="1620026" y="233680"/>
                </a:lnTo>
                <a:lnTo>
                  <a:pt x="1643716" y="217170"/>
                </a:lnTo>
                <a:lnTo>
                  <a:pt x="1663750" y="194310"/>
                </a:lnTo>
                <a:lnTo>
                  <a:pt x="1674107" y="175260"/>
                </a:lnTo>
                <a:close/>
              </a:path>
              <a:path w="1696720" h="925829">
                <a:moveTo>
                  <a:pt x="937808" y="149860"/>
                </a:moveTo>
                <a:lnTo>
                  <a:pt x="795020" y="149860"/>
                </a:lnTo>
                <a:lnTo>
                  <a:pt x="810739" y="152400"/>
                </a:lnTo>
                <a:lnTo>
                  <a:pt x="826110" y="160020"/>
                </a:lnTo>
                <a:lnTo>
                  <a:pt x="837540" y="168910"/>
                </a:lnTo>
                <a:lnTo>
                  <a:pt x="847991" y="177800"/>
                </a:lnTo>
                <a:lnTo>
                  <a:pt x="857635" y="189230"/>
                </a:lnTo>
                <a:lnTo>
                  <a:pt x="866643" y="201930"/>
                </a:lnTo>
                <a:lnTo>
                  <a:pt x="842260" y="205740"/>
                </a:lnTo>
                <a:lnTo>
                  <a:pt x="818509" y="207010"/>
                </a:lnTo>
                <a:lnTo>
                  <a:pt x="1146562" y="207010"/>
                </a:lnTo>
                <a:lnTo>
                  <a:pt x="1161549" y="189230"/>
                </a:lnTo>
                <a:lnTo>
                  <a:pt x="1162680" y="187960"/>
                </a:lnTo>
                <a:lnTo>
                  <a:pt x="961279" y="187960"/>
                </a:lnTo>
                <a:lnTo>
                  <a:pt x="956798" y="185420"/>
                </a:lnTo>
                <a:lnTo>
                  <a:pt x="952306" y="176530"/>
                </a:lnTo>
                <a:lnTo>
                  <a:pt x="937808" y="149860"/>
                </a:lnTo>
                <a:close/>
              </a:path>
              <a:path w="1696720" h="925829">
                <a:moveTo>
                  <a:pt x="1242381" y="34290"/>
                </a:moveTo>
                <a:lnTo>
                  <a:pt x="1235334" y="34290"/>
                </a:lnTo>
                <a:lnTo>
                  <a:pt x="1225156" y="38100"/>
                </a:lnTo>
                <a:lnTo>
                  <a:pt x="1220287" y="43180"/>
                </a:lnTo>
                <a:lnTo>
                  <a:pt x="1157408" y="102870"/>
                </a:lnTo>
                <a:lnTo>
                  <a:pt x="1101472" y="151130"/>
                </a:lnTo>
                <a:lnTo>
                  <a:pt x="1061601" y="171450"/>
                </a:lnTo>
                <a:lnTo>
                  <a:pt x="1018486" y="182880"/>
                </a:lnTo>
                <a:lnTo>
                  <a:pt x="972263" y="187960"/>
                </a:lnTo>
                <a:lnTo>
                  <a:pt x="1162680" y="187960"/>
                </a:lnTo>
                <a:lnTo>
                  <a:pt x="1179639" y="168910"/>
                </a:lnTo>
                <a:lnTo>
                  <a:pt x="1183943" y="163830"/>
                </a:lnTo>
                <a:lnTo>
                  <a:pt x="1188110" y="158750"/>
                </a:lnTo>
                <a:lnTo>
                  <a:pt x="1193220" y="154940"/>
                </a:lnTo>
                <a:lnTo>
                  <a:pt x="1199596" y="151130"/>
                </a:lnTo>
                <a:lnTo>
                  <a:pt x="1281102" y="151130"/>
                </a:lnTo>
                <a:lnTo>
                  <a:pt x="1270107" y="146050"/>
                </a:lnTo>
                <a:lnTo>
                  <a:pt x="1258436" y="137160"/>
                </a:lnTo>
                <a:lnTo>
                  <a:pt x="1249605" y="124460"/>
                </a:lnTo>
                <a:lnTo>
                  <a:pt x="1244089" y="111760"/>
                </a:lnTo>
                <a:lnTo>
                  <a:pt x="1242360" y="96520"/>
                </a:lnTo>
                <a:lnTo>
                  <a:pt x="1243223" y="85090"/>
                </a:lnTo>
                <a:lnTo>
                  <a:pt x="1244960" y="73660"/>
                </a:lnTo>
                <a:lnTo>
                  <a:pt x="1246979" y="62230"/>
                </a:lnTo>
                <a:lnTo>
                  <a:pt x="1248684" y="50800"/>
                </a:lnTo>
                <a:lnTo>
                  <a:pt x="1249197" y="45720"/>
                </a:lnTo>
                <a:lnTo>
                  <a:pt x="1248904" y="38100"/>
                </a:lnTo>
                <a:lnTo>
                  <a:pt x="1242381" y="34290"/>
                </a:lnTo>
                <a:close/>
              </a:path>
              <a:path w="1696720" h="925829">
                <a:moveTo>
                  <a:pt x="1534822" y="13970"/>
                </a:moveTo>
                <a:lnTo>
                  <a:pt x="1529220" y="15240"/>
                </a:lnTo>
                <a:lnTo>
                  <a:pt x="1521880" y="21590"/>
                </a:lnTo>
                <a:lnTo>
                  <a:pt x="1517922" y="26670"/>
                </a:lnTo>
                <a:lnTo>
                  <a:pt x="1514665" y="30480"/>
                </a:lnTo>
                <a:lnTo>
                  <a:pt x="1499856" y="53340"/>
                </a:lnTo>
                <a:lnTo>
                  <a:pt x="1485259" y="76200"/>
                </a:lnTo>
                <a:lnTo>
                  <a:pt x="1470248" y="97790"/>
                </a:lnTo>
                <a:lnTo>
                  <a:pt x="1454196" y="119380"/>
                </a:lnTo>
                <a:lnTo>
                  <a:pt x="1411051" y="154940"/>
                </a:lnTo>
                <a:lnTo>
                  <a:pt x="1360876" y="168910"/>
                </a:lnTo>
                <a:lnTo>
                  <a:pt x="1677175" y="168910"/>
                </a:lnTo>
                <a:lnTo>
                  <a:pt x="1685146" y="148590"/>
                </a:lnTo>
                <a:lnTo>
                  <a:pt x="1687740" y="138430"/>
                </a:lnTo>
                <a:lnTo>
                  <a:pt x="1597728" y="138430"/>
                </a:lnTo>
                <a:lnTo>
                  <a:pt x="1581151" y="134620"/>
                </a:lnTo>
                <a:lnTo>
                  <a:pt x="1565303" y="125730"/>
                </a:lnTo>
                <a:lnTo>
                  <a:pt x="1549311" y="114300"/>
                </a:lnTo>
                <a:lnTo>
                  <a:pt x="1537269" y="101600"/>
                </a:lnTo>
                <a:lnTo>
                  <a:pt x="1531931" y="83820"/>
                </a:lnTo>
                <a:lnTo>
                  <a:pt x="1536047" y="59690"/>
                </a:lnTo>
                <a:lnTo>
                  <a:pt x="1538497" y="52070"/>
                </a:lnTo>
                <a:lnTo>
                  <a:pt x="1540282" y="43180"/>
                </a:lnTo>
                <a:lnTo>
                  <a:pt x="1541604" y="34290"/>
                </a:lnTo>
                <a:lnTo>
                  <a:pt x="1542665" y="26670"/>
                </a:lnTo>
                <a:lnTo>
                  <a:pt x="1543062" y="22860"/>
                </a:lnTo>
                <a:lnTo>
                  <a:pt x="1540235" y="17780"/>
                </a:lnTo>
                <a:lnTo>
                  <a:pt x="1534822" y="13970"/>
                </a:lnTo>
                <a:close/>
              </a:path>
              <a:path w="1696720" h="925829">
                <a:moveTo>
                  <a:pt x="1667069" y="0"/>
                </a:moveTo>
                <a:lnTo>
                  <a:pt x="1663844" y="5080"/>
                </a:lnTo>
                <a:lnTo>
                  <a:pt x="1659226" y="8890"/>
                </a:lnTo>
                <a:lnTo>
                  <a:pt x="1657635" y="12700"/>
                </a:lnTo>
                <a:lnTo>
                  <a:pt x="1652616" y="29210"/>
                </a:lnTo>
                <a:lnTo>
                  <a:pt x="1647845" y="44450"/>
                </a:lnTo>
                <a:lnTo>
                  <a:pt x="1643034" y="60960"/>
                </a:lnTo>
                <a:lnTo>
                  <a:pt x="1637897" y="76200"/>
                </a:lnTo>
                <a:lnTo>
                  <a:pt x="1636034" y="85090"/>
                </a:lnTo>
                <a:lnTo>
                  <a:pt x="1636756" y="92710"/>
                </a:lnTo>
                <a:lnTo>
                  <a:pt x="1639944" y="99060"/>
                </a:lnTo>
                <a:lnTo>
                  <a:pt x="1645478" y="105410"/>
                </a:lnTo>
                <a:lnTo>
                  <a:pt x="1651903" y="113030"/>
                </a:lnTo>
                <a:lnTo>
                  <a:pt x="1653461" y="119380"/>
                </a:lnTo>
                <a:lnTo>
                  <a:pt x="1650086" y="125730"/>
                </a:lnTo>
                <a:lnTo>
                  <a:pt x="1641709" y="130810"/>
                </a:lnTo>
                <a:lnTo>
                  <a:pt x="1638798" y="132080"/>
                </a:lnTo>
                <a:lnTo>
                  <a:pt x="1635594" y="134620"/>
                </a:lnTo>
                <a:lnTo>
                  <a:pt x="1632337" y="134620"/>
                </a:lnTo>
                <a:lnTo>
                  <a:pt x="1614851" y="138430"/>
                </a:lnTo>
                <a:lnTo>
                  <a:pt x="1687740" y="138430"/>
                </a:lnTo>
                <a:lnTo>
                  <a:pt x="1691307" y="124460"/>
                </a:lnTo>
                <a:lnTo>
                  <a:pt x="1695320" y="99060"/>
                </a:lnTo>
                <a:lnTo>
                  <a:pt x="1696480" y="76200"/>
                </a:lnTo>
                <a:lnTo>
                  <a:pt x="1694207" y="54610"/>
                </a:lnTo>
                <a:lnTo>
                  <a:pt x="1688514" y="33020"/>
                </a:lnTo>
                <a:lnTo>
                  <a:pt x="1679414" y="11430"/>
                </a:lnTo>
                <a:lnTo>
                  <a:pt x="1676964" y="7620"/>
                </a:lnTo>
                <a:lnTo>
                  <a:pt x="1671268" y="3810"/>
                </a:lnTo>
                <a:lnTo>
                  <a:pt x="1667069" y="0"/>
                </a:lnTo>
                <a:close/>
              </a:path>
            </a:pathLst>
          </a:custGeom>
          <a:solidFill>
            <a:srgbClr val="FFFFFF"/>
          </a:solidFill>
        </p:spPr>
        <p:txBody>
          <a:bodyPr wrap="square" lIns="0" tIns="0" rIns="0" bIns="0" rtlCol="0"/>
          <a:lstStyle/>
          <a:p>
            <a:endParaRPr dirty="0"/>
          </a:p>
        </p:txBody>
      </p:sp>
      <p:pic>
        <p:nvPicPr>
          <p:cNvPr id="19" name="bg object 19"/>
          <p:cNvPicPr/>
          <p:nvPr/>
        </p:nvPicPr>
        <p:blipFill>
          <a:blip r:embed="rId2" cstate="print"/>
          <a:stretch>
            <a:fillRect/>
          </a:stretch>
        </p:blipFill>
        <p:spPr>
          <a:xfrm>
            <a:off x="9450749" y="9622052"/>
            <a:ext cx="135304" cy="147723"/>
          </a:xfrm>
          <a:prstGeom prst="rect">
            <a:avLst/>
          </a:prstGeom>
        </p:spPr>
      </p:pic>
      <p:sp>
        <p:nvSpPr>
          <p:cNvPr id="2" name="Holder 2"/>
          <p:cNvSpPr>
            <a:spLocks noGrp="1"/>
          </p:cNvSpPr>
          <p:nvPr>
            <p:ph type="title"/>
          </p:nvPr>
        </p:nvSpPr>
        <p:spPr/>
        <p:txBody>
          <a:bodyPr lIns="0" tIns="0" rIns="0" bIns="0"/>
          <a:lstStyle>
            <a:lvl1pPr>
              <a:defRPr sz="5500" b="1" i="0">
                <a:solidFill>
                  <a:srgbClr val="FF7F0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0000">
              <a:alpha val="89999"/>
            </a:srgbClr>
          </a:solidFill>
        </p:spPr>
        <p:txBody>
          <a:bodyPr wrap="square" lIns="0" tIns="0" rIns="0" bIns="0" rtlCol="0"/>
          <a:lstStyle/>
          <a:p>
            <a:endParaRPr dirty="0"/>
          </a:p>
        </p:txBody>
      </p:sp>
      <p:sp>
        <p:nvSpPr>
          <p:cNvPr id="2" name="Holder 2"/>
          <p:cNvSpPr>
            <a:spLocks noGrp="1"/>
          </p:cNvSpPr>
          <p:nvPr>
            <p:ph type="title"/>
          </p:nvPr>
        </p:nvSpPr>
        <p:spPr>
          <a:xfrm>
            <a:off x="3670611" y="1208194"/>
            <a:ext cx="12449175" cy="867410"/>
          </a:xfrm>
          <a:prstGeom prst="rect">
            <a:avLst/>
          </a:prstGeom>
        </p:spPr>
        <p:txBody>
          <a:bodyPr wrap="square" lIns="0" tIns="0" rIns="0" bIns="0">
            <a:spAutoFit/>
          </a:bodyPr>
          <a:lstStyle>
            <a:lvl1pPr>
              <a:defRPr sz="5500" b="1" i="0">
                <a:solidFill>
                  <a:srgbClr val="FF7F01"/>
                </a:solidFill>
                <a:latin typeface="Verdana"/>
                <a:cs typeface="Verdana"/>
              </a:defRPr>
            </a:lvl1pPr>
          </a:lstStyle>
          <a:p>
            <a:endParaRPr/>
          </a:p>
        </p:txBody>
      </p:sp>
      <p:sp>
        <p:nvSpPr>
          <p:cNvPr id="3" name="Holder 3"/>
          <p:cNvSpPr>
            <a:spLocks noGrp="1"/>
          </p:cNvSpPr>
          <p:nvPr>
            <p:ph type="body" idx="1"/>
          </p:nvPr>
        </p:nvSpPr>
        <p:spPr>
          <a:xfrm>
            <a:off x="826656" y="3303932"/>
            <a:ext cx="18451830" cy="5261609"/>
          </a:xfrm>
          <a:prstGeom prst="rect">
            <a:avLst/>
          </a:prstGeom>
        </p:spPr>
        <p:txBody>
          <a:bodyPr wrap="square" lIns="0" tIns="0" rIns="0" bIns="0">
            <a:spAutoFit/>
          </a:bodyPr>
          <a:lstStyle>
            <a:lvl1pPr>
              <a:defRPr sz="4450" b="0" i="0">
                <a:solidFill>
                  <a:srgbClr val="FF7F01"/>
                </a:solidFill>
                <a:latin typeface="Verdana"/>
                <a:cs typeface="Verdana"/>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1/16/2024</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2.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www.instagram.com/safarwear/?igsh=MWcxNTdqbGhzanhlMQ%3D%3D" TargetMode="External"/><Relationship Id="rId2" Type="http://schemas.openxmlformats.org/officeDocument/2006/relationships/hyperlink" Target="https://iframahmood24.wixsite.com/safarwear"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video" Target="https://player.vimeo.com/video/903316119?app_id=12296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C55424E-5FEA-07EE-EB5B-6626FF44A983}"/>
              </a:ext>
            </a:extLst>
          </p:cNvPr>
          <p:cNvPicPr>
            <a:picLocks noChangeAspect="1"/>
          </p:cNvPicPr>
          <p:nvPr/>
        </p:nvPicPr>
        <p:blipFill>
          <a:blip r:embed="rId2"/>
          <a:stretch>
            <a:fillRect/>
          </a:stretch>
        </p:blipFill>
        <p:spPr>
          <a:xfrm>
            <a:off x="0" y="-14394"/>
            <a:ext cx="20104100" cy="11338138"/>
          </a:xfrm>
          <a:prstGeom prst="rect">
            <a:avLst/>
          </a:prstGeom>
        </p:spPr>
      </p:pic>
      <p:sp>
        <p:nvSpPr>
          <p:cNvPr id="2" name="object 2"/>
          <p:cNvSpPr txBox="1"/>
          <p:nvPr/>
        </p:nvSpPr>
        <p:spPr>
          <a:xfrm>
            <a:off x="3725405" y="9751942"/>
            <a:ext cx="4431030" cy="794385"/>
          </a:xfrm>
          <a:prstGeom prst="rect">
            <a:avLst/>
          </a:prstGeom>
        </p:spPr>
        <p:txBody>
          <a:bodyPr vert="horz" wrap="square" lIns="0" tIns="11430" rIns="0" bIns="0" rtlCol="0">
            <a:spAutoFit/>
          </a:bodyPr>
          <a:lstStyle/>
          <a:p>
            <a:pPr marL="12700">
              <a:lnSpc>
                <a:spcPct val="100000"/>
              </a:lnSpc>
              <a:spcBef>
                <a:spcPts val="90"/>
              </a:spcBef>
              <a:tabLst>
                <a:tab pos="1851660" algn="l"/>
              </a:tabLst>
            </a:pPr>
            <a:r>
              <a:rPr sz="5050" spc="155" dirty="0">
                <a:solidFill>
                  <a:srgbClr val="FFFFFF"/>
                </a:solidFill>
                <a:latin typeface="Verdana"/>
                <a:cs typeface="Verdana"/>
              </a:rPr>
              <a:t>E</a:t>
            </a:r>
            <a:r>
              <a:rPr sz="5050" spc="285" dirty="0">
                <a:solidFill>
                  <a:srgbClr val="FFFFFF"/>
                </a:solidFill>
                <a:latin typeface="Verdana"/>
                <a:cs typeface="Verdana"/>
              </a:rPr>
              <a:t> </a:t>
            </a:r>
            <a:r>
              <a:rPr sz="5050" spc="20" dirty="0">
                <a:solidFill>
                  <a:srgbClr val="FFFFFF"/>
                </a:solidFill>
                <a:latin typeface="Verdana"/>
                <a:cs typeface="Verdana"/>
              </a:rPr>
              <a:t>K</a:t>
            </a:r>
            <a:r>
              <a:rPr sz="5050" dirty="0">
                <a:solidFill>
                  <a:srgbClr val="FFFFFF"/>
                </a:solidFill>
                <a:latin typeface="Verdana"/>
                <a:cs typeface="Verdana"/>
              </a:rPr>
              <a:t>	</a:t>
            </a:r>
            <a:r>
              <a:rPr sz="5050" spc="300" dirty="0">
                <a:solidFill>
                  <a:srgbClr val="FFFFFF"/>
                </a:solidFill>
                <a:latin typeface="Verdana"/>
                <a:cs typeface="Verdana"/>
              </a:rPr>
              <a:t>N</a:t>
            </a:r>
            <a:r>
              <a:rPr sz="5050" spc="290" dirty="0">
                <a:solidFill>
                  <a:srgbClr val="FFFFFF"/>
                </a:solidFill>
                <a:latin typeface="Verdana"/>
                <a:cs typeface="Verdana"/>
              </a:rPr>
              <a:t> </a:t>
            </a:r>
            <a:r>
              <a:rPr sz="5050" spc="135" dirty="0">
                <a:solidFill>
                  <a:srgbClr val="FFFFFF"/>
                </a:solidFill>
                <a:latin typeface="Verdana"/>
                <a:cs typeface="Verdana"/>
              </a:rPr>
              <a:t>A</a:t>
            </a:r>
            <a:r>
              <a:rPr sz="5050" spc="85" dirty="0">
                <a:solidFill>
                  <a:srgbClr val="FFFFFF"/>
                </a:solidFill>
                <a:latin typeface="Verdana"/>
                <a:cs typeface="Verdana"/>
              </a:rPr>
              <a:t> </a:t>
            </a:r>
            <a:r>
              <a:rPr sz="5050" spc="60" dirty="0">
                <a:solidFill>
                  <a:srgbClr val="FFFFFF"/>
                </a:solidFill>
                <a:latin typeface="Verdana"/>
                <a:cs typeface="Verdana"/>
              </a:rPr>
              <a:t>Y</a:t>
            </a:r>
            <a:r>
              <a:rPr sz="5050" spc="220" dirty="0">
                <a:solidFill>
                  <a:srgbClr val="FFFFFF"/>
                </a:solidFill>
                <a:latin typeface="Verdana"/>
                <a:cs typeface="Verdana"/>
              </a:rPr>
              <a:t> </a:t>
            </a:r>
            <a:r>
              <a:rPr sz="5050" spc="105" dirty="0">
                <a:solidFill>
                  <a:srgbClr val="FFFFFF"/>
                </a:solidFill>
                <a:latin typeface="Verdana"/>
                <a:cs typeface="Verdana"/>
              </a:rPr>
              <a:t>E</a:t>
            </a:r>
            <a:endParaRPr sz="5050" dirty="0">
              <a:latin typeface="Verdana"/>
              <a:cs typeface="Verdana"/>
            </a:endParaRPr>
          </a:p>
        </p:txBody>
      </p:sp>
      <p:sp>
        <p:nvSpPr>
          <p:cNvPr id="3" name="object 3"/>
          <p:cNvSpPr txBox="1">
            <a:spLocks noGrp="1"/>
          </p:cNvSpPr>
          <p:nvPr>
            <p:ph type="title"/>
          </p:nvPr>
        </p:nvSpPr>
        <p:spPr>
          <a:xfrm>
            <a:off x="10844062" y="9751942"/>
            <a:ext cx="5272405" cy="794385"/>
          </a:xfrm>
          <a:prstGeom prst="rect">
            <a:avLst/>
          </a:prstGeom>
        </p:spPr>
        <p:txBody>
          <a:bodyPr vert="horz" wrap="square" lIns="0" tIns="11430" rIns="0" bIns="0" rtlCol="0">
            <a:spAutoFit/>
          </a:bodyPr>
          <a:lstStyle/>
          <a:p>
            <a:pPr marL="12700">
              <a:lnSpc>
                <a:spcPct val="100000"/>
              </a:lnSpc>
              <a:spcBef>
                <a:spcPts val="90"/>
              </a:spcBef>
              <a:tabLst>
                <a:tab pos="1864995" algn="l"/>
              </a:tabLst>
            </a:pPr>
            <a:r>
              <a:rPr sz="5050" b="0" spc="70" dirty="0">
                <a:solidFill>
                  <a:srgbClr val="FFFFFF"/>
                </a:solidFill>
                <a:latin typeface="Verdana"/>
                <a:cs typeface="Verdana"/>
              </a:rPr>
              <a:t>K</a:t>
            </a:r>
            <a:r>
              <a:rPr sz="5050" b="0" spc="155" dirty="0">
                <a:solidFill>
                  <a:srgbClr val="FFFFFF"/>
                </a:solidFill>
                <a:latin typeface="Verdana"/>
                <a:cs typeface="Verdana"/>
              </a:rPr>
              <a:t> </a:t>
            </a:r>
            <a:r>
              <a:rPr sz="5050" b="0" spc="75" dirty="0">
                <a:solidFill>
                  <a:srgbClr val="FFFFFF"/>
                </a:solidFill>
                <a:latin typeface="Verdana"/>
                <a:cs typeface="Verdana"/>
              </a:rPr>
              <a:t>A</a:t>
            </a:r>
            <a:r>
              <a:rPr sz="5050" b="0" dirty="0">
                <a:solidFill>
                  <a:srgbClr val="FFFFFF"/>
                </a:solidFill>
                <a:latin typeface="Verdana"/>
                <a:cs typeface="Verdana"/>
              </a:rPr>
              <a:t>	</a:t>
            </a:r>
            <a:r>
              <a:rPr sz="5050" b="0" spc="135" dirty="0">
                <a:solidFill>
                  <a:srgbClr val="FFFFFF"/>
                </a:solidFill>
                <a:latin typeface="Verdana"/>
                <a:cs typeface="Verdana"/>
              </a:rPr>
              <a:t>A</a:t>
            </a:r>
            <a:r>
              <a:rPr sz="5050" b="0" spc="220" dirty="0">
                <a:solidFill>
                  <a:srgbClr val="FFFFFF"/>
                </a:solidFill>
                <a:latin typeface="Verdana"/>
                <a:cs typeface="Verdana"/>
              </a:rPr>
              <a:t> </a:t>
            </a:r>
            <a:r>
              <a:rPr sz="5050" b="0" dirty="0">
                <a:solidFill>
                  <a:srgbClr val="FFFFFF"/>
                </a:solidFill>
                <a:latin typeface="Verdana"/>
                <a:cs typeface="Verdana"/>
              </a:rPr>
              <a:t>G</a:t>
            </a:r>
            <a:r>
              <a:rPr sz="5050" b="0" spc="285" dirty="0">
                <a:solidFill>
                  <a:srgbClr val="FFFFFF"/>
                </a:solidFill>
                <a:latin typeface="Verdana"/>
                <a:cs typeface="Verdana"/>
              </a:rPr>
              <a:t> </a:t>
            </a:r>
            <a:r>
              <a:rPr sz="5050" b="0" spc="265" dirty="0">
                <a:solidFill>
                  <a:srgbClr val="FFFFFF"/>
                </a:solidFill>
                <a:latin typeface="Verdana"/>
                <a:cs typeface="Verdana"/>
              </a:rPr>
              <a:t>H</a:t>
            </a:r>
            <a:r>
              <a:rPr sz="5050" b="0" spc="280" dirty="0">
                <a:solidFill>
                  <a:srgbClr val="FFFFFF"/>
                </a:solidFill>
                <a:latin typeface="Verdana"/>
                <a:cs typeface="Verdana"/>
              </a:rPr>
              <a:t> </a:t>
            </a:r>
            <a:r>
              <a:rPr sz="5050" b="0" spc="135" dirty="0">
                <a:solidFill>
                  <a:srgbClr val="FFFFFF"/>
                </a:solidFill>
                <a:latin typeface="Verdana"/>
                <a:cs typeface="Verdana"/>
              </a:rPr>
              <a:t>A</a:t>
            </a:r>
            <a:r>
              <a:rPr sz="5050" b="0" spc="285" dirty="0">
                <a:solidFill>
                  <a:srgbClr val="FFFFFF"/>
                </a:solidFill>
                <a:latin typeface="Verdana"/>
                <a:cs typeface="Verdana"/>
              </a:rPr>
              <a:t> </a:t>
            </a:r>
            <a:r>
              <a:rPr sz="5050" b="0" spc="-50" dirty="0">
                <a:solidFill>
                  <a:srgbClr val="FFFFFF"/>
                </a:solidFill>
                <a:latin typeface="Verdana"/>
                <a:cs typeface="Verdana"/>
              </a:rPr>
              <a:t>Z</a:t>
            </a:r>
            <a:endParaRPr sz="5050" dirty="0">
              <a:latin typeface="Verdana"/>
              <a:cs typeface="Verdana"/>
            </a:endParaRPr>
          </a:p>
        </p:txBody>
      </p:sp>
      <p:sp>
        <p:nvSpPr>
          <p:cNvPr id="7" name="Rectangle 3">
            <a:extLst>
              <a:ext uri="{FF2B5EF4-FFF2-40B4-BE49-F238E27FC236}">
                <a16:creationId xmlns:a16="http://schemas.microsoft.com/office/drawing/2014/main" id="{0B2D7266-0BC1-12C6-5669-6DF9CC9D8444}"/>
              </a:ext>
            </a:extLst>
          </p:cNvPr>
          <p:cNvSpPr>
            <a:spLocks noChangeArrowheads="1"/>
          </p:cNvSpPr>
          <p:nvPr/>
        </p:nvSpPr>
        <p:spPr bwMode="auto">
          <a:xfrm>
            <a:off x="670750" y="7278989"/>
            <a:ext cx="12279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altLang="en-US" sz="2800" b="0" i="0" u="none" strike="noStrike" cap="none" normalizeH="0" baseline="0" dirty="0">
                <a:ln>
                  <a:noFill/>
                </a:ln>
                <a:solidFill>
                  <a:srgbClr val="FF7F01"/>
                </a:solidFill>
                <a:effectLst/>
                <a:latin typeface="inherit"/>
                <a:cs typeface="Arial" panose="020B0604020202020204" pitchFamily="34" charset="0"/>
              </a:rPr>
              <a:t>زین شہزاد</a:t>
            </a:r>
            <a:endParaRPr kumimoji="0" lang="en-US" altLang="en-US" sz="2800" b="0" i="0" u="none" strike="noStrike" cap="none" normalizeH="0" baseline="0" dirty="0">
              <a:ln>
                <a:noFill/>
              </a:ln>
              <a:solidFill>
                <a:srgbClr val="FF7F0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rPr>
            </a:br>
            <a:endParaRPr kumimoji="0" lang="en-US" altLang="en-US" sz="2800" b="0" i="0"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A2023D8C-B10C-835B-97D4-D31E211530C7}"/>
              </a:ext>
            </a:extLst>
          </p:cNvPr>
          <p:cNvSpPr txBox="1"/>
          <p:nvPr/>
        </p:nvSpPr>
        <p:spPr>
          <a:xfrm>
            <a:off x="579412" y="7969964"/>
            <a:ext cx="10448144" cy="523220"/>
          </a:xfrm>
          <a:prstGeom prst="rect">
            <a:avLst/>
          </a:prstGeom>
          <a:noFill/>
        </p:spPr>
        <p:txBody>
          <a:bodyPr wrap="square">
            <a:spAutoFit/>
          </a:bodyPr>
          <a:lstStyle/>
          <a:p>
            <a:r>
              <a:rPr lang="ar-AE" sz="2800" dirty="0">
                <a:solidFill>
                  <a:srgbClr val="FF7F01"/>
                </a:solidFill>
              </a:rPr>
              <a:t>علیزہ اعظم</a:t>
            </a:r>
            <a:endParaRPr lang="en-US" sz="2800" dirty="0">
              <a:solidFill>
                <a:srgbClr val="FF7F01"/>
              </a:solidFill>
            </a:endParaRPr>
          </a:p>
        </p:txBody>
      </p:sp>
      <p:sp>
        <p:nvSpPr>
          <p:cNvPr id="15" name="TextBox 14">
            <a:extLst>
              <a:ext uri="{FF2B5EF4-FFF2-40B4-BE49-F238E27FC236}">
                <a16:creationId xmlns:a16="http://schemas.microsoft.com/office/drawing/2014/main" id="{DAEA5EED-F64A-577E-D40C-CC534832CBB4}"/>
              </a:ext>
            </a:extLst>
          </p:cNvPr>
          <p:cNvSpPr txBox="1"/>
          <p:nvPr/>
        </p:nvSpPr>
        <p:spPr>
          <a:xfrm>
            <a:off x="579412" y="8694762"/>
            <a:ext cx="10050904" cy="523220"/>
          </a:xfrm>
          <a:prstGeom prst="rect">
            <a:avLst/>
          </a:prstGeom>
          <a:noFill/>
        </p:spPr>
        <p:txBody>
          <a:bodyPr wrap="square">
            <a:spAutoFit/>
          </a:bodyPr>
          <a:lstStyle/>
          <a:p>
            <a:r>
              <a:rPr lang="ar-AE" sz="2800" dirty="0">
                <a:solidFill>
                  <a:srgbClr val="FF7F01"/>
                </a:solidFill>
              </a:rPr>
              <a:t>افرا محمود</a:t>
            </a:r>
            <a:endParaRPr lang="en-US" sz="2800" dirty="0">
              <a:solidFill>
                <a:srgbClr val="FF7F01"/>
              </a:solidFill>
            </a:endParaRPr>
          </a:p>
        </p:txBody>
      </p:sp>
      <p:sp>
        <p:nvSpPr>
          <p:cNvPr id="16" name="TextBox 15">
            <a:extLst>
              <a:ext uri="{FF2B5EF4-FFF2-40B4-BE49-F238E27FC236}">
                <a16:creationId xmlns:a16="http://schemas.microsoft.com/office/drawing/2014/main" id="{12E0CDD0-7E64-3052-0F4D-B8C28826DB25}"/>
              </a:ext>
            </a:extLst>
          </p:cNvPr>
          <p:cNvSpPr txBox="1"/>
          <p:nvPr/>
        </p:nvSpPr>
        <p:spPr>
          <a:xfrm>
            <a:off x="2051050" y="7391360"/>
            <a:ext cx="3505200" cy="400110"/>
          </a:xfrm>
          <a:prstGeom prst="rect">
            <a:avLst/>
          </a:prstGeom>
          <a:noFill/>
        </p:spPr>
        <p:txBody>
          <a:bodyPr wrap="square" rtlCol="0">
            <a:spAutoFit/>
          </a:bodyPr>
          <a:lstStyle/>
          <a:p>
            <a:r>
              <a:rPr lang="en-US" sz="2000" dirty="0">
                <a:solidFill>
                  <a:schemeClr val="bg1">
                    <a:lumMod val="95000"/>
                  </a:schemeClr>
                </a:solidFill>
                <a:latin typeface="Arabic Typesetting" panose="020F0502020204030204" pitchFamily="66" charset="-78"/>
                <a:cs typeface="Arabic Typesetting" panose="020F0502020204030204" pitchFamily="66" charset="-78"/>
              </a:rPr>
              <a:t>20B-028-CS</a:t>
            </a:r>
          </a:p>
        </p:txBody>
      </p:sp>
      <p:sp>
        <p:nvSpPr>
          <p:cNvPr id="17" name="TextBox 16">
            <a:extLst>
              <a:ext uri="{FF2B5EF4-FFF2-40B4-BE49-F238E27FC236}">
                <a16:creationId xmlns:a16="http://schemas.microsoft.com/office/drawing/2014/main" id="{BD331F39-5143-A15F-5C08-EA373C3C5015}"/>
              </a:ext>
            </a:extLst>
          </p:cNvPr>
          <p:cNvSpPr txBox="1"/>
          <p:nvPr/>
        </p:nvSpPr>
        <p:spPr>
          <a:xfrm>
            <a:off x="2017366" y="8140764"/>
            <a:ext cx="2073699" cy="400110"/>
          </a:xfrm>
          <a:prstGeom prst="rect">
            <a:avLst/>
          </a:prstGeom>
          <a:noFill/>
        </p:spPr>
        <p:txBody>
          <a:bodyPr wrap="square" rtlCol="0">
            <a:spAutoFit/>
          </a:bodyPr>
          <a:lstStyle/>
          <a:p>
            <a:r>
              <a:rPr lang="en-US" sz="2000" dirty="0">
                <a:solidFill>
                  <a:schemeClr val="bg1">
                    <a:lumMod val="95000"/>
                  </a:schemeClr>
                </a:solidFill>
                <a:latin typeface="Arabic Typesetting" panose="03020402040406030203" pitchFamily="66" charset="-78"/>
                <a:cs typeface="Arabic Typesetting" panose="03020402040406030203" pitchFamily="66" charset="-78"/>
              </a:rPr>
              <a:t>20B-112-CS</a:t>
            </a:r>
          </a:p>
        </p:txBody>
      </p:sp>
      <p:sp>
        <p:nvSpPr>
          <p:cNvPr id="18" name="TextBox 17">
            <a:extLst>
              <a:ext uri="{FF2B5EF4-FFF2-40B4-BE49-F238E27FC236}">
                <a16:creationId xmlns:a16="http://schemas.microsoft.com/office/drawing/2014/main" id="{08CEDFC1-297E-5D2C-D9DF-780151588466}"/>
              </a:ext>
            </a:extLst>
          </p:cNvPr>
          <p:cNvSpPr txBox="1"/>
          <p:nvPr/>
        </p:nvSpPr>
        <p:spPr>
          <a:xfrm>
            <a:off x="2007268" y="8817541"/>
            <a:ext cx="2073699" cy="400110"/>
          </a:xfrm>
          <a:prstGeom prst="rect">
            <a:avLst/>
          </a:prstGeom>
          <a:noFill/>
        </p:spPr>
        <p:txBody>
          <a:bodyPr wrap="square" rtlCol="0">
            <a:spAutoFit/>
          </a:bodyPr>
          <a:lstStyle/>
          <a:p>
            <a:r>
              <a:rPr lang="en-US" sz="2000" dirty="0">
                <a:solidFill>
                  <a:schemeClr val="bg1">
                    <a:lumMod val="95000"/>
                  </a:schemeClr>
                </a:solidFill>
                <a:latin typeface="Arabic Typesetting" panose="03020402040406030203" pitchFamily="66" charset="-78"/>
                <a:cs typeface="Arabic Typesetting" panose="03020402040406030203" pitchFamily="66" charset="-78"/>
              </a:rPr>
              <a:t>20B-049-CS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E5E7-3396-BF70-7637-1DE2B155A3D0}"/>
              </a:ext>
            </a:extLst>
          </p:cNvPr>
          <p:cNvSpPr>
            <a:spLocks noGrp="1"/>
          </p:cNvSpPr>
          <p:nvPr>
            <p:ph type="title"/>
          </p:nvPr>
        </p:nvSpPr>
        <p:spPr>
          <a:xfrm>
            <a:off x="679450" y="473075"/>
            <a:ext cx="12449175" cy="867410"/>
          </a:xfrm>
        </p:spPr>
        <p:txBody>
          <a:bodyPr/>
          <a:lstStyle/>
          <a:p>
            <a:r>
              <a:rPr lang="en-US" dirty="0"/>
              <a:t>M e t h o d o l o g y </a:t>
            </a:r>
          </a:p>
        </p:txBody>
      </p:sp>
      <p:pic>
        <p:nvPicPr>
          <p:cNvPr id="14" name="Picture 13" descr="A red and yellow heart with yellow text&#10;&#10;Description automatically generated">
            <a:extLst>
              <a:ext uri="{FF2B5EF4-FFF2-40B4-BE49-F238E27FC236}">
                <a16:creationId xmlns:a16="http://schemas.microsoft.com/office/drawing/2014/main" id="{40405D02-96A2-F916-70BA-0AACB70A91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250" y="3825875"/>
            <a:ext cx="3384846" cy="4665345"/>
          </a:xfrm>
          <a:prstGeom prst="rect">
            <a:avLst/>
          </a:prstGeom>
        </p:spPr>
      </p:pic>
      <p:pic>
        <p:nvPicPr>
          <p:cNvPr id="16" name="Picture 15" descr="A black background with orange and white writing&#10;&#10;Description automatically generated">
            <a:extLst>
              <a:ext uri="{FF2B5EF4-FFF2-40B4-BE49-F238E27FC236}">
                <a16:creationId xmlns:a16="http://schemas.microsoft.com/office/drawing/2014/main" id="{EEE32180-3630-7AF4-D66F-96409AF732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496" y="3835612"/>
            <a:ext cx="3396954" cy="4665345"/>
          </a:xfrm>
          <a:prstGeom prst="rect">
            <a:avLst/>
          </a:prstGeom>
        </p:spPr>
      </p:pic>
      <p:pic>
        <p:nvPicPr>
          <p:cNvPr id="18" name="Picture 17" descr="A black background with red and orange text&#10;&#10;Description automatically generated">
            <a:extLst>
              <a:ext uri="{FF2B5EF4-FFF2-40B4-BE49-F238E27FC236}">
                <a16:creationId xmlns:a16="http://schemas.microsoft.com/office/drawing/2014/main" id="{2A59ED89-9DFC-9A98-8CDE-1A7CDB216D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00450" y="3835612"/>
            <a:ext cx="3559858" cy="4889076"/>
          </a:xfrm>
          <a:prstGeom prst="rect">
            <a:avLst/>
          </a:prstGeom>
        </p:spPr>
      </p:pic>
      <p:pic>
        <p:nvPicPr>
          <p:cNvPr id="24" name="Picture 23" descr="A black background with orange and red writing&#10;&#10;Description automatically generated">
            <a:extLst>
              <a:ext uri="{FF2B5EF4-FFF2-40B4-BE49-F238E27FC236}">
                <a16:creationId xmlns:a16="http://schemas.microsoft.com/office/drawing/2014/main" id="{A6E81ADD-E59E-C14E-521E-23B980BCE6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49041" y="3835612"/>
            <a:ext cx="3499009" cy="4889076"/>
          </a:xfrm>
          <a:prstGeom prst="rect">
            <a:avLst/>
          </a:prstGeom>
        </p:spPr>
      </p:pic>
      <p:pic>
        <p:nvPicPr>
          <p:cNvPr id="26" name="Picture 25" descr="A black and red text&#10;&#10;Description automatically generated">
            <a:extLst>
              <a:ext uri="{FF2B5EF4-FFF2-40B4-BE49-F238E27FC236}">
                <a16:creationId xmlns:a16="http://schemas.microsoft.com/office/drawing/2014/main" id="{51ABAC4F-A296-F0DD-75C0-28CF7B22F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450" y="2808393"/>
            <a:ext cx="5492591" cy="6580082"/>
          </a:xfrm>
          <a:prstGeom prst="rect">
            <a:avLst/>
          </a:prstGeom>
        </p:spPr>
      </p:pic>
      <p:sp>
        <p:nvSpPr>
          <p:cNvPr id="27" name="TextBox 26">
            <a:extLst>
              <a:ext uri="{FF2B5EF4-FFF2-40B4-BE49-F238E27FC236}">
                <a16:creationId xmlns:a16="http://schemas.microsoft.com/office/drawing/2014/main" id="{BF17DFA4-2A55-B692-4E21-2AD8943C6C05}"/>
              </a:ext>
            </a:extLst>
          </p:cNvPr>
          <p:cNvSpPr txBox="1"/>
          <p:nvPr/>
        </p:nvSpPr>
        <p:spPr>
          <a:xfrm>
            <a:off x="648116" y="1504083"/>
            <a:ext cx="71628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95000"/>
                  </a:schemeClr>
                </a:solidFill>
                <a:latin typeface="Arabic Typesetting" panose="03020402040406030203" pitchFamily="66" charset="-78"/>
                <a:cs typeface="Arabic Typesetting" panose="03020402040406030203" pitchFamily="66" charset="-78"/>
              </a:rPr>
              <a:t>Make exclusive designs that resonate with our target audience and separates us from the crowd  </a:t>
            </a:r>
          </a:p>
          <a:p>
            <a:pPr marL="342900" indent="-342900">
              <a:buFont typeface="Arial" panose="020B0604020202020204" pitchFamily="34" charset="0"/>
              <a:buChar char="•"/>
            </a:pPr>
            <a:r>
              <a:rPr lang="en-US" sz="2400" dirty="0">
                <a:solidFill>
                  <a:schemeClr val="bg1">
                    <a:lumMod val="95000"/>
                  </a:schemeClr>
                </a:solidFill>
                <a:latin typeface="Arabic Typesetting" panose="03020402040406030203" pitchFamily="66" charset="-78"/>
                <a:cs typeface="Arabic Typesetting" panose="03020402040406030203" pitchFamily="66" charset="-78"/>
              </a:rPr>
              <a:t>Each design is the result of countless iteration and constant feedback loop </a:t>
            </a:r>
          </a:p>
        </p:txBody>
      </p:sp>
    </p:spTree>
    <p:extLst>
      <p:ext uri="{BB962C8B-B14F-4D97-AF65-F5344CB8AC3E}">
        <p14:creationId xmlns:p14="http://schemas.microsoft.com/office/powerpoint/2010/main" val="32012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A053C394-3B39-6CDE-9F69-A7CA9A0E6E55}"/>
              </a:ext>
            </a:extLst>
          </p:cNvPr>
          <p:cNvSpPr>
            <a:spLocks noGrp="1"/>
          </p:cNvSpPr>
          <p:nvPr>
            <p:ph type="title"/>
          </p:nvPr>
        </p:nvSpPr>
        <p:spPr>
          <a:xfrm>
            <a:off x="1441450" y="1006475"/>
            <a:ext cx="12449175" cy="867410"/>
          </a:xfrm>
        </p:spPr>
        <p:txBody>
          <a:bodyPr/>
          <a:lstStyle/>
          <a:p>
            <a:r>
              <a:rPr lang="en-US" dirty="0"/>
              <a:t>M e t h o d o l o g y </a:t>
            </a:r>
          </a:p>
        </p:txBody>
      </p:sp>
      <p:graphicFrame>
        <p:nvGraphicFramePr>
          <p:cNvPr id="7" name="Diagram 6">
            <a:extLst>
              <a:ext uri="{FF2B5EF4-FFF2-40B4-BE49-F238E27FC236}">
                <a16:creationId xmlns:a16="http://schemas.microsoft.com/office/drawing/2014/main" id="{4294ADCD-29ED-BE24-E601-A4AB16F077F4}"/>
              </a:ext>
            </a:extLst>
          </p:cNvPr>
          <p:cNvGraphicFramePr/>
          <p:nvPr>
            <p:extLst>
              <p:ext uri="{D42A27DB-BD31-4B8C-83A1-F6EECF244321}">
                <p14:modId xmlns:p14="http://schemas.microsoft.com/office/powerpoint/2010/main" val="1150808918"/>
              </p:ext>
            </p:extLst>
          </p:nvPr>
        </p:nvGraphicFramePr>
        <p:xfrm>
          <a:off x="1005205" y="2601150"/>
          <a:ext cx="8745284" cy="7464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a:extLst>
              <a:ext uri="{FF2B5EF4-FFF2-40B4-BE49-F238E27FC236}">
                <a16:creationId xmlns:a16="http://schemas.microsoft.com/office/drawing/2014/main" id="{1EBFD119-671B-CE02-2A50-A0B6E6213144}"/>
              </a:ext>
            </a:extLst>
          </p:cNvPr>
          <p:cNvPicPr>
            <a:picLocks noChangeAspect="1"/>
          </p:cNvPicPr>
          <p:nvPr/>
        </p:nvPicPr>
        <p:blipFill>
          <a:blip r:embed="rId7">
            <a:extLst>
              <a:ext uri="{28A0092B-C50C-407E-A947-70E740481C1C}">
                <a14:useLocalDpi xmlns:a14="http://schemas.microsoft.com/office/drawing/2010/main" val="0"/>
              </a:ext>
            </a:extLst>
          </a:blip>
          <a:srcRect t="7755" b="7755"/>
          <a:stretch/>
        </p:blipFill>
        <p:spPr>
          <a:xfrm rot="5400000">
            <a:off x="11454088" y="3180947"/>
            <a:ext cx="7907083" cy="6748760"/>
          </a:xfrm>
          <a:prstGeom prst="rect">
            <a:avLst/>
          </a:prstGeom>
          <a:noFill/>
        </p:spPr>
      </p:pic>
    </p:spTree>
    <p:extLst>
      <p:ext uri="{BB962C8B-B14F-4D97-AF65-F5344CB8AC3E}">
        <p14:creationId xmlns:p14="http://schemas.microsoft.com/office/powerpoint/2010/main" val="285904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ABFB-3368-FA80-132A-44F62D03838F}"/>
              </a:ext>
            </a:extLst>
          </p:cNvPr>
          <p:cNvSpPr>
            <a:spLocks noGrp="1"/>
          </p:cNvSpPr>
          <p:nvPr>
            <p:ph type="title"/>
          </p:nvPr>
        </p:nvSpPr>
        <p:spPr>
          <a:xfrm>
            <a:off x="826656" y="625475"/>
            <a:ext cx="12449175" cy="867410"/>
          </a:xfrm>
        </p:spPr>
        <p:txBody>
          <a:bodyPr/>
          <a:lstStyle/>
          <a:p>
            <a:r>
              <a:rPr lang="en-US" dirty="0"/>
              <a:t>N </a:t>
            </a:r>
            <a:r>
              <a:rPr lang="en-US" dirty="0" err="1"/>
              <a:t>i</a:t>
            </a:r>
            <a:r>
              <a:rPr lang="en-US" dirty="0"/>
              <a:t> c h e / I n s p </a:t>
            </a:r>
            <a:r>
              <a:rPr lang="en-US" dirty="0" err="1"/>
              <a:t>i</a:t>
            </a:r>
            <a:r>
              <a:rPr lang="en-US" dirty="0"/>
              <a:t> r a t </a:t>
            </a:r>
            <a:r>
              <a:rPr lang="en-US" dirty="0" err="1"/>
              <a:t>i</a:t>
            </a:r>
            <a:r>
              <a:rPr lang="en-US" dirty="0"/>
              <a:t> o n </a:t>
            </a:r>
          </a:p>
        </p:txBody>
      </p:sp>
      <p:sp>
        <p:nvSpPr>
          <p:cNvPr id="3" name="Text Placeholder 2">
            <a:extLst>
              <a:ext uri="{FF2B5EF4-FFF2-40B4-BE49-F238E27FC236}">
                <a16:creationId xmlns:a16="http://schemas.microsoft.com/office/drawing/2014/main" id="{12EE56EE-C5C5-EEA4-A91A-8067446810BA}"/>
              </a:ext>
            </a:extLst>
          </p:cNvPr>
          <p:cNvSpPr>
            <a:spLocks noGrp="1"/>
          </p:cNvSpPr>
          <p:nvPr>
            <p:ph type="body" idx="1"/>
          </p:nvPr>
        </p:nvSpPr>
        <p:spPr>
          <a:xfrm>
            <a:off x="826656" y="3303932"/>
            <a:ext cx="10520794" cy="5909310"/>
          </a:xfrm>
        </p:spPr>
        <p:txBody>
          <a:bodyPr/>
          <a:lstStyle/>
          <a:p>
            <a:r>
              <a:rPr lang="en-US" sz="3200" dirty="0"/>
              <a:t>We used an entirely different approach when deciding to launch this brand. What if we used two of the most defining features about </a:t>
            </a:r>
            <a:r>
              <a:rPr lang="en-US" sz="3200" dirty="0" err="1"/>
              <a:t>karachi</a:t>
            </a:r>
            <a:r>
              <a:rPr lang="en-US" sz="3200" dirty="0"/>
              <a:t>? </a:t>
            </a:r>
          </a:p>
          <a:p>
            <a:endParaRPr lang="en-US" sz="3200" dirty="0"/>
          </a:p>
          <a:p>
            <a:pPr marL="914400" indent="-914400">
              <a:buFont typeface="+mj-lt"/>
              <a:buAutoNum type="arabicPeriod"/>
            </a:pPr>
            <a:r>
              <a:rPr lang="en-US" sz="3200" dirty="0"/>
              <a:t>Street Art </a:t>
            </a:r>
          </a:p>
          <a:p>
            <a:pPr marL="914400" indent="-914400">
              <a:buFont typeface="+mj-lt"/>
              <a:buAutoNum type="arabicPeriod"/>
            </a:pPr>
            <a:r>
              <a:rPr lang="en-US" sz="3200" dirty="0"/>
              <a:t>Love for Urdu Language </a:t>
            </a:r>
          </a:p>
          <a:p>
            <a:endParaRPr lang="en-US" sz="3200" dirty="0"/>
          </a:p>
          <a:p>
            <a:r>
              <a:rPr lang="en-US" sz="3200" dirty="0"/>
              <a:t>The result ? Safar! </a:t>
            </a:r>
          </a:p>
          <a:p>
            <a:endParaRPr lang="en-US" sz="3200" dirty="0"/>
          </a:p>
          <a:p>
            <a:r>
              <a:rPr lang="en-US" sz="3200" dirty="0"/>
              <a:t>In the next slide we will discuss the research data that led us to the conclusion that this business has the potential to grow</a:t>
            </a:r>
          </a:p>
        </p:txBody>
      </p:sp>
      <p:pic>
        <p:nvPicPr>
          <p:cNvPr id="5" name="Picture 4" descr="A wall with colorful paintings on it&#10;&#10;Description automatically generated">
            <a:extLst>
              <a:ext uri="{FF2B5EF4-FFF2-40B4-BE49-F238E27FC236}">
                <a16:creationId xmlns:a16="http://schemas.microsoft.com/office/drawing/2014/main" id="{C895A882-262F-A2E4-58D8-69E83724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2050" y="1075055"/>
            <a:ext cx="5866374" cy="3796382"/>
          </a:xfrm>
          <a:prstGeom prst="rect">
            <a:avLst/>
          </a:prstGeom>
        </p:spPr>
      </p:pic>
      <p:pic>
        <p:nvPicPr>
          <p:cNvPr id="7" name="Picture 6" descr="A mural on a brick wall&#10;&#10;Description automatically generated">
            <a:extLst>
              <a:ext uri="{FF2B5EF4-FFF2-40B4-BE49-F238E27FC236}">
                <a16:creationId xmlns:a16="http://schemas.microsoft.com/office/drawing/2014/main" id="{58A864AE-9454-0211-A061-29860D3D5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2050" y="7559675"/>
            <a:ext cx="5866374" cy="3386853"/>
          </a:xfrm>
          <a:prstGeom prst="rect">
            <a:avLst/>
          </a:prstGeom>
        </p:spPr>
      </p:pic>
    </p:spTree>
    <p:extLst>
      <p:ext uri="{BB962C8B-B14F-4D97-AF65-F5344CB8AC3E}">
        <p14:creationId xmlns:p14="http://schemas.microsoft.com/office/powerpoint/2010/main" val="230352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15BD-A419-1C87-4270-87622514B6A9}"/>
              </a:ext>
            </a:extLst>
          </p:cNvPr>
          <p:cNvSpPr>
            <a:spLocks noGrp="1"/>
          </p:cNvSpPr>
          <p:nvPr>
            <p:ph type="title"/>
          </p:nvPr>
        </p:nvSpPr>
        <p:spPr>
          <a:xfrm>
            <a:off x="527050" y="854075"/>
            <a:ext cx="12449175" cy="1107996"/>
          </a:xfrm>
        </p:spPr>
        <p:txBody>
          <a:bodyPr/>
          <a:lstStyle/>
          <a:p>
            <a:r>
              <a:rPr lang="en-US" sz="3600" b="0" dirty="0"/>
              <a:t>Pakistani Music Genre Urdu Hip Hop: A perfect outlet for our brand: </a:t>
            </a:r>
          </a:p>
        </p:txBody>
      </p:sp>
      <p:pic>
        <p:nvPicPr>
          <p:cNvPr id="2050" name="Picture 2" descr="Spotify Reveals Popular Trends amongst Gen Z and Millennials of Pakistan. –  Daily The Azb">
            <a:extLst>
              <a:ext uri="{FF2B5EF4-FFF2-40B4-BE49-F238E27FC236}">
                <a16:creationId xmlns:a16="http://schemas.microsoft.com/office/drawing/2014/main" id="{24393A50-3C88-37F0-E31B-D680E3FAD2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47850" y="467444"/>
            <a:ext cx="5195969" cy="10374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F08961-747C-0D8D-1451-23C837FF43CF}"/>
              </a:ext>
            </a:extLst>
          </p:cNvPr>
          <p:cNvSpPr txBox="1"/>
          <p:nvPr/>
        </p:nvSpPr>
        <p:spPr>
          <a:xfrm>
            <a:off x="527050" y="2149475"/>
            <a:ext cx="13258800" cy="3785652"/>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D1D5DB"/>
                </a:solidFill>
                <a:effectLst/>
                <a:latin typeface="Söhne"/>
              </a:rPr>
              <a:t>Artists in Pakistan, particularly in urban centers, have been incorporating Urdu lyrics and local flavors into their hip-hop music. Some key points about Pakistani Urdu hip-hop include:</a:t>
            </a:r>
          </a:p>
          <a:p>
            <a:pPr marL="285750" indent="-285750">
              <a:buFont typeface="Arial" panose="020B0604020202020204" pitchFamily="34" charset="0"/>
              <a:buChar char="•"/>
            </a:pPr>
            <a:r>
              <a:rPr lang="en-US" sz="2400" b="0" i="0" dirty="0">
                <a:solidFill>
                  <a:srgbClr val="D1D5DB"/>
                </a:solidFill>
                <a:effectLst/>
                <a:latin typeface="Söhne"/>
              </a:rPr>
              <a:t>Several emerging artists in Pakistan have embraced hip-hop as a means of expressing their thoughts, experiences, and social commentary. These artists often incorporate Urdu, Punjabi, or other regional languages in their lyrics to connect with the local audience.</a:t>
            </a:r>
            <a:endParaRPr lang="en-US" sz="2400" dirty="0">
              <a:solidFill>
                <a:srgbClr val="D1D5DB"/>
              </a:solidFill>
              <a:latin typeface="Söhne"/>
            </a:endParaRPr>
          </a:p>
          <a:p>
            <a:pPr marL="285750" indent="-285750">
              <a:buFont typeface="Arial" panose="020B0604020202020204" pitchFamily="34" charset="0"/>
              <a:buChar char="•"/>
            </a:pPr>
            <a:r>
              <a:rPr lang="en-US" sz="2400" b="0" i="0" dirty="0">
                <a:solidFill>
                  <a:srgbClr val="D1D5DB"/>
                </a:solidFill>
                <a:effectLst/>
                <a:latin typeface="Söhne"/>
              </a:rPr>
              <a:t>Pakistani Urdu hip-hop often addresses social issues, political matters, and personal experiences. The lyrics can be a reflection of the challenges faced by the youth in Pakistan and provide a platform for artists to voice their opinions on various subjects.</a:t>
            </a:r>
          </a:p>
          <a:p>
            <a:pPr marL="285750" indent="-285750">
              <a:buFont typeface="Arial" panose="020B0604020202020204" pitchFamily="34" charset="0"/>
              <a:buChar char="•"/>
            </a:pPr>
            <a:r>
              <a:rPr lang="en-US" sz="2400" b="0" i="0" dirty="0">
                <a:solidFill>
                  <a:srgbClr val="D1D5DB"/>
                </a:solidFill>
                <a:effectLst/>
                <a:latin typeface="Söhne"/>
              </a:rPr>
              <a:t>Music videos often feature visuals that showcase different aspects of Pakistani culture, from traditional clothing and landscapes to urban settings, contributing to the visual representation of the country</a:t>
            </a:r>
            <a:endParaRPr lang="en-US" sz="2400" dirty="0"/>
          </a:p>
        </p:txBody>
      </p:sp>
      <p:sp>
        <p:nvSpPr>
          <p:cNvPr id="7" name="TextBox 6">
            <a:extLst>
              <a:ext uri="{FF2B5EF4-FFF2-40B4-BE49-F238E27FC236}">
                <a16:creationId xmlns:a16="http://schemas.microsoft.com/office/drawing/2014/main" id="{84F5304C-7CB0-236F-BEDD-95318C283DB2}"/>
              </a:ext>
            </a:extLst>
          </p:cNvPr>
          <p:cNvSpPr txBox="1"/>
          <p:nvPr/>
        </p:nvSpPr>
        <p:spPr>
          <a:xfrm>
            <a:off x="527050" y="6873875"/>
            <a:ext cx="12954000" cy="1754326"/>
          </a:xfrm>
          <a:prstGeom prst="rect">
            <a:avLst/>
          </a:prstGeom>
          <a:noFill/>
        </p:spPr>
        <p:txBody>
          <a:bodyPr wrap="square" rtlCol="0">
            <a:spAutoFit/>
          </a:bodyPr>
          <a:lstStyle/>
          <a:p>
            <a:r>
              <a:rPr lang="en-US" dirty="0">
                <a:solidFill>
                  <a:schemeClr val="bg1">
                    <a:lumMod val="95000"/>
                  </a:schemeClr>
                </a:solidFill>
              </a:rPr>
              <a:t>Pakistani youth relates to hip-hop artists for the authenticity and relatability they bring to their music. The genre provides a platform for artists to express the challenges, aspirations, and experiences of the younger generation in Pakistan, making it a powerful medium for connecting with the audience. The use of Urdu and regional languages, along with themes addressing social issues, resonates with the lived realities of Pakistani youth, creating a sense of understanding and connection that goes beyond just entertainment. In a rapidly changing social and political landscape, hip-hop becomes a voice for the youth, reflecting their struggles, dreams, and cultural identity.</a:t>
            </a:r>
          </a:p>
        </p:txBody>
      </p:sp>
    </p:spTree>
    <p:extLst>
      <p:ext uri="{BB962C8B-B14F-4D97-AF65-F5344CB8AC3E}">
        <p14:creationId xmlns:p14="http://schemas.microsoft.com/office/powerpoint/2010/main" val="129924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51585">
              <a:lnSpc>
                <a:spcPct val="100000"/>
              </a:lnSpc>
              <a:spcBef>
                <a:spcPts val="125"/>
              </a:spcBef>
            </a:pPr>
            <a:r>
              <a:rPr dirty="0"/>
              <a:t>A</a:t>
            </a:r>
            <a:r>
              <a:rPr spc="140" dirty="0"/>
              <a:t> </a:t>
            </a:r>
            <a:r>
              <a:rPr dirty="0"/>
              <a:t>C</a:t>
            </a:r>
            <a:r>
              <a:rPr spc="254" dirty="0"/>
              <a:t> </a:t>
            </a:r>
            <a:r>
              <a:rPr dirty="0"/>
              <a:t>C</a:t>
            </a:r>
            <a:r>
              <a:rPr spc="254" dirty="0"/>
              <a:t> </a:t>
            </a:r>
            <a:r>
              <a:rPr dirty="0"/>
              <a:t>O</a:t>
            </a:r>
            <a:r>
              <a:rPr spc="340" dirty="0"/>
              <a:t> </a:t>
            </a:r>
            <a:r>
              <a:rPr dirty="0"/>
              <a:t>U</a:t>
            </a:r>
            <a:r>
              <a:rPr spc="340" dirty="0"/>
              <a:t> </a:t>
            </a:r>
            <a:r>
              <a:rPr dirty="0"/>
              <a:t>N</a:t>
            </a:r>
            <a:r>
              <a:rPr spc="340" dirty="0"/>
              <a:t> </a:t>
            </a:r>
            <a:r>
              <a:rPr spc="-340" dirty="0"/>
              <a:t>T</a:t>
            </a:r>
            <a:r>
              <a:rPr spc="340" dirty="0"/>
              <a:t> </a:t>
            </a:r>
            <a:r>
              <a:rPr spc="-1200" dirty="0"/>
              <a:t>I</a:t>
            </a:r>
            <a:r>
              <a:rPr spc="385" dirty="0"/>
              <a:t> </a:t>
            </a:r>
            <a:r>
              <a:rPr dirty="0"/>
              <a:t>B</a:t>
            </a:r>
            <a:r>
              <a:rPr spc="340" dirty="0"/>
              <a:t> </a:t>
            </a:r>
            <a:r>
              <a:rPr spc="-1200" dirty="0"/>
              <a:t>I</a:t>
            </a:r>
            <a:r>
              <a:rPr spc="385" dirty="0"/>
              <a:t> </a:t>
            </a:r>
            <a:r>
              <a:rPr dirty="0"/>
              <a:t>L</a:t>
            </a:r>
            <a:r>
              <a:rPr spc="335" dirty="0"/>
              <a:t> </a:t>
            </a:r>
            <a:r>
              <a:rPr spc="-1200" dirty="0"/>
              <a:t>I</a:t>
            </a:r>
            <a:r>
              <a:rPr spc="385" dirty="0"/>
              <a:t> </a:t>
            </a:r>
            <a:r>
              <a:rPr spc="-340" dirty="0"/>
              <a:t>T</a:t>
            </a:r>
            <a:r>
              <a:rPr spc="270" dirty="0"/>
              <a:t> </a:t>
            </a:r>
            <a:r>
              <a:rPr spc="-375" dirty="0"/>
              <a:t>Y</a:t>
            </a:r>
          </a:p>
        </p:txBody>
      </p:sp>
      <p:sp>
        <p:nvSpPr>
          <p:cNvPr id="3" name="object 3"/>
          <p:cNvSpPr txBox="1"/>
          <p:nvPr/>
        </p:nvSpPr>
        <p:spPr>
          <a:xfrm>
            <a:off x="2174982" y="3856888"/>
            <a:ext cx="2099310" cy="1384935"/>
          </a:xfrm>
          <a:prstGeom prst="rect">
            <a:avLst/>
          </a:prstGeom>
        </p:spPr>
        <p:txBody>
          <a:bodyPr vert="horz" wrap="square" lIns="0" tIns="10160" rIns="0" bIns="0" rtlCol="0">
            <a:spAutoFit/>
          </a:bodyPr>
          <a:lstStyle/>
          <a:p>
            <a:pPr marL="12700" marR="5080" indent="248920">
              <a:lnSpc>
                <a:spcPct val="100400"/>
              </a:lnSpc>
              <a:spcBef>
                <a:spcPts val="80"/>
              </a:spcBef>
            </a:pPr>
            <a:r>
              <a:rPr sz="4450" spc="95" dirty="0">
                <a:solidFill>
                  <a:srgbClr val="FF7F01"/>
                </a:solidFill>
                <a:latin typeface="Verdana"/>
                <a:cs typeface="Verdana"/>
              </a:rPr>
              <a:t>Plain </a:t>
            </a:r>
            <a:r>
              <a:rPr sz="4450" spc="-215" dirty="0">
                <a:solidFill>
                  <a:srgbClr val="FF7F01"/>
                </a:solidFill>
                <a:latin typeface="Verdana"/>
                <a:cs typeface="Verdana"/>
              </a:rPr>
              <a:t>T-</a:t>
            </a:r>
            <a:r>
              <a:rPr sz="4450" spc="-70" dirty="0">
                <a:solidFill>
                  <a:srgbClr val="FF7F01"/>
                </a:solidFill>
                <a:latin typeface="Verdana"/>
                <a:cs typeface="Verdana"/>
              </a:rPr>
              <a:t>shirts</a:t>
            </a:r>
            <a:endParaRPr sz="4450" dirty="0">
              <a:latin typeface="Verdana"/>
              <a:cs typeface="Verdana"/>
            </a:endParaRPr>
          </a:p>
        </p:txBody>
      </p:sp>
      <p:sp>
        <p:nvSpPr>
          <p:cNvPr id="4" name="object 4"/>
          <p:cNvSpPr txBox="1"/>
          <p:nvPr/>
        </p:nvSpPr>
        <p:spPr>
          <a:xfrm>
            <a:off x="6110359" y="3856888"/>
            <a:ext cx="3028950" cy="1384935"/>
          </a:xfrm>
          <a:prstGeom prst="rect">
            <a:avLst/>
          </a:prstGeom>
        </p:spPr>
        <p:txBody>
          <a:bodyPr vert="horz" wrap="square" lIns="0" tIns="10160" rIns="0" bIns="0" rtlCol="0">
            <a:spAutoFit/>
          </a:bodyPr>
          <a:lstStyle/>
          <a:p>
            <a:pPr marL="551180" marR="5080" indent="-539115">
              <a:lnSpc>
                <a:spcPct val="100400"/>
              </a:lnSpc>
              <a:spcBef>
                <a:spcPts val="80"/>
              </a:spcBef>
            </a:pPr>
            <a:r>
              <a:rPr sz="4450" spc="-10" dirty="0">
                <a:solidFill>
                  <a:srgbClr val="FF7F01"/>
                </a:solidFill>
                <a:latin typeface="Verdana"/>
                <a:cs typeface="Verdana"/>
              </a:rPr>
              <a:t>Customize </a:t>
            </a:r>
            <a:r>
              <a:rPr sz="4450" spc="-215" dirty="0">
                <a:solidFill>
                  <a:srgbClr val="FF7F01"/>
                </a:solidFill>
                <a:latin typeface="Verdana"/>
                <a:cs typeface="Verdana"/>
              </a:rPr>
              <a:t>T-</a:t>
            </a:r>
            <a:r>
              <a:rPr sz="4450" spc="-10" dirty="0">
                <a:solidFill>
                  <a:srgbClr val="FF7F01"/>
                </a:solidFill>
                <a:latin typeface="Verdana"/>
                <a:cs typeface="Verdana"/>
              </a:rPr>
              <a:t>shirts</a:t>
            </a:r>
            <a:endParaRPr sz="4450" dirty="0">
              <a:latin typeface="Verdana"/>
              <a:cs typeface="Verdana"/>
            </a:endParaRPr>
          </a:p>
        </p:txBody>
      </p:sp>
      <p:sp>
        <p:nvSpPr>
          <p:cNvPr id="5" name="object 5"/>
          <p:cNvSpPr txBox="1"/>
          <p:nvPr/>
        </p:nvSpPr>
        <p:spPr>
          <a:xfrm>
            <a:off x="10799452" y="3856888"/>
            <a:ext cx="2600325" cy="1384935"/>
          </a:xfrm>
          <a:prstGeom prst="rect">
            <a:avLst/>
          </a:prstGeom>
        </p:spPr>
        <p:txBody>
          <a:bodyPr vert="horz" wrap="square" lIns="0" tIns="10160" rIns="0" bIns="0" rtlCol="0">
            <a:spAutoFit/>
          </a:bodyPr>
          <a:lstStyle/>
          <a:p>
            <a:pPr marL="337185" marR="5080" indent="-325120">
              <a:lnSpc>
                <a:spcPct val="100400"/>
              </a:lnSpc>
              <a:spcBef>
                <a:spcPts val="80"/>
              </a:spcBef>
            </a:pPr>
            <a:r>
              <a:rPr sz="4450" spc="-50" dirty="0">
                <a:solidFill>
                  <a:srgbClr val="FF7F01"/>
                </a:solidFill>
                <a:latin typeface="Verdana"/>
                <a:cs typeface="Verdana"/>
              </a:rPr>
              <a:t>Exclusive </a:t>
            </a:r>
            <a:r>
              <a:rPr sz="4450" spc="-215" dirty="0">
                <a:solidFill>
                  <a:srgbClr val="FF7F01"/>
                </a:solidFill>
                <a:latin typeface="Verdana"/>
                <a:cs typeface="Verdana"/>
              </a:rPr>
              <a:t>T-</a:t>
            </a:r>
            <a:r>
              <a:rPr sz="4450" spc="-10" dirty="0">
                <a:solidFill>
                  <a:srgbClr val="FF7F01"/>
                </a:solidFill>
                <a:latin typeface="Verdana"/>
                <a:cs typeface="Verdana"/>
              </a:rPr>
              <a:t>shirts</a:t>
            </a:r>
            <a:endParaRPr sz="4450" dirty="0">
              <a:latin typeface="Verdana"/>
              <a:cs typeface="Verdana"/>
            </a:endParaRPr>
          </a:p>
        </p:txBody>
      </p:sp>
      <p:sp>
        <p:nvSpPr>
          <p:cNvPr id="6" name="object 6"/>
          <p:cNvSpPr txBox="1"/>
          <p:nvPr/>
        </p:nvSpPr>
        <p:spPr>
          <a:xfrm>
            <a:off x="15140807" y="3856888"/>
            <a:ext cx="3028950" cy="1384935"/>
          </a:xfrm>
          <a:prstGeom prst="rect">
            <a:avLst/>
          </a:prstGeom>
        </p:spPr>
        <p:txBody>
          <a:bodyPr vert="horz" wrap="square" lIns="0" tIns="10160" rIns="0" bIns="0" rtlCol="0">
            <a:spAutoFit/>
          </a:bodyPr>
          <a:lstStyle/>
          <a:p>
            <a:pPr marL="551180" marR="5080" indent="-539115">
              <a:lnSpc>
                <a:spcPct val="100400"/>
              </a:lnSpc>
              <a:spcBef>
                <a:spcPts val="80"/>
              </a:spcBef>
            </a:pPr>
            <a:r>
              <a:rPr sz="4450" spc="-10" dirty="0">
                <a:solidFill>
                  <a:srgbClr val="FF7F01"/>
                </a:solidFill>
                <a:latin typeface="Verdana"/>
                <a:cs typeface="Verdana"/>
              </a:rPr>
              <a:t>Customize </a:t>
            </a:r>
            <a:r>
              <a:rPr sz="4450" spc="-215" dirty="0">
                <a:solidFill>
                  <a:srgbClr val="FF7F01"/>
                </a:solidFill>
                <a:latin typeface="Verdana"/>
                <a:cs typeface="Verdana"/>
              </a:rPr>
              <a:t>T-</a:t>
            </a:r>
            <a:r>
              <a:rPr sz="4450" spc="-10" dirty="0">
                <a:solidFill>
                  <a:srgbClr val="FF7F01"/>
                </a:solidFill>
                <a:latin typeface="Verdana"/>
                <a:cs typeface="Verdana"/>
              </a:rPr>
              <a:t>shirts</a:t>
            </a:r>
            <a:endParaRPr sz="4450" dirty="0">
              <a:latin typeface="Verdana"/>
              <a:cs typeface="Verdana"/>
            </a:endParaRPr>
          </a:p>
        </p:txBody>
      </p:sp>
      <p:sp>
        <p:nvSpPr>
          <p:cNvPr id="7" name="object 7"/>
          <p:cNvSpPr txBox="1"/>
          <p:nvPr/>
        </p:nvSpPr>
        <p:spPr>
          <a:xfrm>
            <a:off x="2413027" y="8537500"/>
            <a:ext cx="1622425" cy="704215"/>
          </a:xfrm>
          <a:prstGeom prst="rect">
            <a:avLst/>
          </a:prstGeom>
        </p:spPr>
        <p:txBody>
          <a:bodyPr vert="horz" wrap="square" lIns="0" tIns="12700" rIns="0" bIns="0" rtlCol="0">
            <a:spAutoFit/>
          </a:bodyPr>
          <a:lstStyle/>
          <a:p>
            <a:pPr marL="12700">
              <a:lnSpc>
                <a:spcPct val="100000"/>
              </a:lnSpc>
              <a:spcBef>
                <a:spcPts val="100"/>
              </a:spcBef>
            </a:pPr>
            <a:r>
              <a:rPr sz="4450" b="1" spc="50" dirty="0">
                <a:solidFill>
                  <a:srgbClr val="FF7F01"/>
                </a:solidFill>
                <a:latin typeface="Trebuchet MS"/>
                <a:cs typeface="Trebuchet MS"/>
              </a:rPr>
              <a:t>349/=</a:t>
            </a:r>
            <a:endParaRPr sz="4450" dirty="0">
              <a:latin typeface="Trebuchet MS"/>
              <a:cs typeface="Trebuchet MS"/>
            </a:endParaRPr>
          </a:p>
        </p:txBody>
      </p:sp>
      <p:sp>
        <p:nvSpPr>
          <p:cNvPr id="8" name="object 8"/>
          <p:cNvSpPr txBox="1"/>
          <p:nvPr/>
        </p:nvSpPr>
        <p:spPr>
          <a:xfrm>
            <a:off x="6881038" y="8537500"/>
            <a:ext cx="1635125" cy="704215"/>
          </a:xfrm>
          <a:prstGeom prst="rect">
            <a:avLst/>
          </a:prstGeom>
        </p:spPr>
        <p:txBody>
          <a:bodyPr vert="horz" wrap="square" lIns="0" tIns="12700" rIns="0" bIns="0" rtlCol="0">
            <a:spAutoFit/>
          </a:bodyPr>
          <a:lstStyle/>
          <a:p>
            <a:pPr marL="12700">
              <a:lnSpc>
                <a:spcPct val="100000"/>
              </a:lnSpc>
              <a:spcBef>
                <a:spcPts val="100"/>
              </a:spcBef>
            </a:pPr>
            <a:r>
              <a:rPr sz="4450" b="1" spc="60" dirty="0">
                <a:solidFill>
                  <a:srgbClr val="FF7F01"/>
                </a:solidFill>
                <a:latin typeface="Trebuchet MS"/>
                <a:cs typeface="Trebuchet MS"/>
              </a:rPr>
              <a:t>495/=</a:t>
            </a:r>
            <a:endParaRPr sz="4450" dirty="0">
              <a:latin typeface="Trebuchet MS"/>
              <a:cs typeface="Trebuchet MS"/>
            </a:endParaRPr>
          </a:p>
        </p:txBody>
      </p:sp>
      <p:sp>
        <p:nvSpPr>
          <p:cNvPr id="9" name="object 9"/>
          <p:cNvSpPr txBox="1"/>
          <p:nvPr/>
        </p:nvSpPr>
        <p:spPr>
          <a:xfrm>
            <a:off x="11381277" y="8537500"/>
            <a:ext cx="1584325" cy="704215"/>
          </a:xfrm>
          <a:prstGeom prst="rect">
            <a:avLst/>
          </a:prstGeom>
        </p:spPr>
        <p:txBody>
          <a:bodyPr vert="horz" wrap="square" lIns="0" tIns="12700" rIns="0" bIns="0" rtlCol="0">
            <a:spAutoFit/>
          </a:bodyPr>
          <a:lstStyle/>
          <a:p>
            <a:pPr marL="12700">
              <a:lnSpc>
                <a:spcPct val="100000"/>
              </a:lnSpc>
              <a:spcBef>
                <a:spcPts val="100"/>
              </a:spcBef>
            </a:pPr>
            <a:r>
              <a:rPr sz="4450" b="1" spc="-10" dirty="0">
                <a:solidFill>
                  <a:srgbClr val="FF7F01"/>
                </a:solidFill>
                <a:latin typeface="Trebuchet MS"/>
                <a:cs typeface="Trebuchet MS"/>
              </a:rPr>
              <a:t>595/=</a:t>
            </a:r>
            <a:endParaRPr sz="4450" dirty="0">
              <a:latin typeface="Trebuchet MS"/>
              <a:cs typeface="Trebuchet MS"/>
            </a:endParaRPr>
          </a:p>
        </p:txBody>
      </p:sp>
      <p:sp>
        <p:nvSpPr>
          <p:cNvPr id="10" name="object 10"/>
          <p:cNvSpPr txBox="1"/>
          <p:nvPr/>
        </p:nvSpPr>
        <p:spPr>
          <a:xfrm>
            <a:off x="15897914" y="8537500"/>
            <a:ext cx="1661795" cy="704215"/>
          </a:xfrm>
          <a:prstGeom prst="rect">
            <a:avLst/>
          </a:prstGeom>
        </p:spPr>
        <p:txBody>
          <a:bodyPr vert="horz" wrap="square" lIns="0" tIns="12700" rIns="0" bIns="0" rtlCol="0">
            <a:spAutoFit/>
          </a:bodyPr>
          <a:lstStyle/>
          <a:p>
            <a:pPr marL="12700">
              <a:lnSpc>
                <a:spcPct val="100000"/>
              </a:lnSpc>
              <a:spcBef>
                <a:spcPts val="100"/>
              </a:spcBef>
            </a:pPr>
            <a:r>
              <a:rPr sz="4450" b="1" spc="114" dirty="0">
                <a:solidFill>
                  <a:srgbClr val="FF7F01"/>
                </a:solidFill>
                <a:latin typeface="Trebuchet MS"/>
                <a:cs typeface="Trebuchet MS"/>
              </a:rPr>
              <a:t>849/=</a:t>
            </a:r>
            <a:endParaRPr sz="4450" dirty="0">
              <a:latin typeface="Trebuchet MS"/>
              <a:cs typeface="Trebuchet MS"/>
            </a:endParaRPr>
          </a:p>
        </p:txBody>
      </p:sp>
      <p:grpSp>
        <p:nvGrpSpPr>
          <p:cNvPr id="11" name="object 11"/>
          <p:cNvGrpSpPr/>
          <p:nvPr/>
        </p:nvGrpSpPr>
        <p:grpSpPr>
          <a:xfrm>
            <a:off x="6267973" y="5466831"/>
            <a:ext cx="2861310" cy="2861310"/>
            <a:chOff x="6267973" y="5466831"/>
            <a:chExt cx="2861310" cy="2861310"/>
          </a:xfrm>
        </p:grpSpPr>
        <p:sp>
          <p:nvSpPr>
            <p:cNvPr id="12" name="object 12"/>
            <p:cNvSpPr/>
            <p:nvPr/>
          </p:nvSpPr>
          <p:spPr>
            <a:xfrm>
              <a:off x="6267973" y="5466831"/>
              <a:ext cx="2861310" cy="2861310"/>
            </a:xfrm>
            <a:custGeom>
              <a:avLst/>
              <a:gdLst/>
              <a:ahLst/>
              <a:cxnLst/>
              <a:rect l="l" t="t" r="r" b="b"/>
              <a:pathLst>
                <a:path w="2861309" h="2861309">
                  <a:moveTo>
                    <a:pt x="1439439" y="0"/>
                  </a:moveTo>
                  <a:lnTo>
                    <a:pt x="1393550" y="464"/>
                  </a:lnTo>
                  <a:lnTo>
                    <a:pt x="1347527" y="2422"/>
                  </a:lnTo>
                  <a:lnTo>
                    <a:pt x="1301403" y="5889"/>
                  </a:lnTo>
                  <a:lnTo>
                    <a:pt x="1255208" y="10883"/>
                  </a:lnTo>
                  <a:lnTo>
                    <a:pt x="1208975" y="17417"/>
                  </a:lnTo>
                  <a:lnTo>
                    <a:pt x="1162735" y="25509"/>
                  </a:lnTo>
                  <a:lnTo>
                    <a:pt x="1116520" y="35173"/>
                  </a:lnTo>
                  <a:lnTo>
                    <a:pt x="1070361" y="46427"/>
                  </a:lnTo>
                  <a:lnTo>
                    <a:pt x="1024290" y="59285"/>
                  </a:lnTo>
                  <a:lnTo>
                    <a:pt x="978339" y="73764"/>
                  </a:lnTo>
                  <a:lnTo>
                    <a:pt x="932891" y="89751"/>
                  </a:lnTo>
                  <a:lnTo>
                    <a:pt x="888320" y="107107"/>
                  </a:lnTo>
                  <a:lnTo>
                    <a:pt x="844640" y="125799"/>
                  </a:lnTo>
                  <a:lnTo>
                    <a:pt x="801869" y="145797"/>
                  </a:lnTo>
                  <a:lnTo>
                    <a:pt x="760022" y="167068"/>
                  </a:lnTo>
                  <a:lnTo>
                    <a:pt x="719115" y="189580"/>
                  </a:lnTo>
                  <a:lnTo>
                    <a:pt x="679163" y="213302"/>
                  </a:lnTo>
                  <a:lnTo>
                    <a:pt x="640183" y="238203"/>
                  </a:lnTo>
                  <a:lnTo>
                    <a:pt x="602190" y="264250"/>
                  </a:lnTo>
                  <a:lnTo>
                    <a:pt x="565200" y="291412"/>
                  </a:lnTo>
                  <a:lnTo>
                    <a:pt x="529229" y="319658"/>
                  </a:lnTo>
                  <a:lnTo>
                    <a:pt x="494293" y="348955"/>
                  </a:lnTo>
                  <a:lnTo>
                    <a:pt x="460407" y="379273"/>
                  </a:lnTo>
                  <a:lnTo>
                    <a:pt x="427588" y="410578"/>
                  </a:lnTo>
                  <a:lnTo>
                    <a:pt x="395851" y="442841"/>
                  </a:lnTo>
                  <a:lnTo>
                    <a:pt x="365212" y="476028"/>
                  </a:lnTo>
                  <a:lnTo>
                    <a:pt x="335688" y="510109"/>
                  </a:lnTo>
                  <a:lnTo>
                    <a:pt x="307293" y="545051"/>
                  </a:lnTo>
                  <a:lnTo>
                    <a:pt x="280043" y="580824"/>
                  </a:lnTo>
                  <a:lnTo>
                    <a:pt x="253955" y="617395"/>
                  </a:lnTo>
                  <a:lnTo>
                    <a:pt x="229044" y="654732"/>
                  </a:lnTo>
                  <a:lnTo>
                    <a:pt x="205326" y="692805"/>
                  </a:lnTo>
                  <a:lnTo>
                    <a:pt x="182817" y="731581"/>
                  </a:lnTo>
                  <a:lnTo>
                    <a:pt x="161533" y="771029"/>
                  </a:lnTo>
                  <a:lnTo>
                    <a:pt x="141489" y="811116"/>
                  </a:lnTo>
                  <a:lnTo>
                    <a:pt x="122702" y="851813"/>
                  </a:lnTo>
                  <a:lnTo>
                    <a:pt x="105187" y="893085"/>
                  </a:lnTo>
                  <a:lnTo>
                    <a:pt x="88960" y="934903"/>
                  </a:lnTo>
                  <a:lnTo>
                    <a:pt x="74037" y="977235"/>
                  </a:lnTo>
                  <a:lnTo>
                    <a:pt x="60433" y="1020048"/>
                  </a:lnTo>
                  <a:lnTo>
                    <a:pt x="48165" y="1063311"/>
                  </a:lnTo>
                  <a:lnTo>
                    <a:pt x="37249" y="1106993"/>
                  </a:lnTo>
                  <a:lnTo>
                    <a:pt x="27699" y="1151062"/>
                  </a:lnTo>
                  <a:lnTo>
                    <a:pt x="19533" y="1195485"/>
                  </a:lnTo>
                  <a:lnTo>
                    <a:pt x="12765" y="1240232"/>
                  </a:lnTo>
                  <a:lnTo>
                    <a:pt x="7412" y="1285271"/>
                  </a:lnTo>
                  <a:lnTo>
                    <a:pt x="3490" y="1330570"/>
                  </a:lnTo>
                  <a:lnTo>
                    <a:pt x="1014" y="1376098"/>
                  </a:lnTo>
                  <a:lnTo>
                    <a:pt x="0" y="1421822"/>
                  </a:lnTo>
                  <a:lnTo>
                    <a:pt x="463" y="1467711"/>
                  </a:lnTo>
                  <a:lnTo>
                    <a:pt x="2421" y="1513734"/>
                  </a:lnTo>
                  <a:lnTo>
                    <a:pt x="5889" y="1559859"/>
                  </a:lnTo>
                  <a:lnTo>
                    <a:pt x="10881" y="1606054"/>
                  </a:lnTo>
                  <a:lnTo>
                    <a:pt x="17416" y="1652287"/>
                  </a:lnTo>
                  <a:lnTo>
                    <a:pt x="25507" y="1698527"/>
                  </a:lnTo>
                  <a:lnTo>
                    <a:pt x="35171" y="1744743"/>
                  </a:lnTo>
                  <a:lnTo>
                    <a:pt x="46424" y="1790902"/>
                  </a:lnTo>
                  <a:lnTo>
                    <a:pt x="59281" y="1836972"/>
                  </a:lnTo>
                  <a:lnTo>
                    <a:pt x="73759" y="1882923"/>
                  </a:lnTo>
                  <a:lnTo>
                    <a:pt x="89747" y="1928370"/>
                  </a:lnTo>
                  <a:lnTo>
                    <a:pt x="107103" y="1972940"/>
                  </a:lnTo>
                  <a:lnTo>
                    <a:pt x="125795" y="2016619"/>
                  </a:lnTo>
                  <a:lnTo>
                    <a:pt x="145792" y="2059389"/>
                  </a:lnTo>
                  <a:lnTo>
                    <a:pt x="167063" y="2101235"/>
                  </a:lnTo>
                  <a:lnTo>
                    <a:pt x="189575" y="2142141"/>
                  </a:lnTo>
                  <a:lnTo>
                    <a:pt x="213298" y="2182092"/>
                  </a:lnTo>
                  <a:lnTo>
                    <a:pt x="238198" y="2221072"/>
                  </a:lnTo>
                  <a:lnTo>
                    <a:pt x="264245" y="2259064"/>
                  </a:lnTo>
                  <a:lnTo>
                    <a:pt x="291407" y="2296054"/>
                  </a:lnTo>
                  <a:lnTo>
                    <a:pt x="319653" y="2332024"/>
                  </a:lnTo>
                  <a:lnTo>
                    <a:pt x="348950" y="2366960"/>
                  </a:lnTo>
                  <a:lnTo>
                    <a:pt x="379267" y="2400845"/>
                  </a:lnTo>
                  <a:lnTo>
                    <a:pt x="410572" y="2433663"/>
                  </a:lnTo>
                  <a:lnTo>
                    <a:pt x="442835" y="2465400"/>
                  </a:lnTo>
                  <a:lnTo>
                    <a:pt x="476022" y="2496038"/>
                  </a:lnTo>
                  <a:lnTo>
                    <a:pt x="510102" y="2525563"/>
                  </a:lnTo>
                  <a:lnTo>
                    <a:pt x="545044" y="2553958"/>
                  </a:lnTo>
                  <a:lnTo>
                    <a:pt x="580817" y="2581207"/>
                  </a:lnTo>
                  <a:lnTo>
                    <a:pt x="617387" y="2607295"/>
                  </a:lnTo>
                  <a:lnTo>
                    <a:pt x="654725" y="2632206"/>
                  </a:lnTo>
                  <a:lnTo>
                    <a:pt x="692797" y="2655924"/>
                  </a:lnTo>
                  <a:lnTo>
                    <a:pt x="731573" y="2678433"/>
                  </a:lnTo>
                  <a:lnTo>
                    <a:pt x="771021" y="2699717"/>
                  </a:lnTo>
                  <a:lnTo>
                    <a:pt x="811108" y="2719761"/>
                  </a:lnTo>
                  <a:lnTo>
                    <a:pt x="851804" y="2738549"/>
                  </a:lnTo>
                  <a:lnTo>
                    <a:pt x="893077" y="2756064"/>
                  </a:lnTo>
                  <a:lnTo>
                    <a:pt x="934895" y="2772291"/>
                  </a:lnTo>
                  <a:lnTo>
                    <a:pt x="977226" y="2787215"/>
                  </a:lnTo>
                  <a:lnTo>
                    <a:pt x="1020039" y="2800819"/>
                  </a:lnTo>
                  <a:lnTo>
                    <a:pt x="1063303" y="2813087"/>
                  </a:lnTo>
                  <a:lnTo>
                    <a:pt x="1106984" y="2824004"/>
                  </a:lnTo>
                  <a:lnTo>
                    <a:pt x="1151053" y="2833554"/>
                  </a:lnTo>
                  <a:lnTo>
                    <a:pt x="1195477" y="2841721"/>
                  </a:lnTo>
                  <a:lnTo>
                    <a:pt x="1240224" y="2848489"/>
                  </a:lnTo>
                  <a:lnTo>
                    <a:pt x="1285263" y="2853842"/>
                  </a:lnTo>
                  <a:lnTo>
                    <a:pt x="1330562" y="2857765"/>
                  </a:lnTo>
                  <a:lnTo>
                    <a:pt x="1376089" y="2860242"/>
                  </a:lnTo>
                  <a:lnTo>
                    <a:pt x="1421814" y="2861257"/>
                  </a:lnTo>
                  <a:lnTo>
                    <a:pt x="1467703" y="2860793"/>
                  </a:lnTo>
                  <a:lnTo>
                    <a:pt x="1513727" y="2858836"/>
                  </a:lnTo>
                  <a:lnTo>
                    <a:pt x="1559852" y="2855369"/>
                  </a:lnTo>
                  <a:lnTo>
                    <a:pt x="1606047" y="2850377"/>
                  </a:lnTo>
                  <a:lnTo>
                    <a:pt x="1652280" y="2843844"/>
                  </a:lnTo>
                  <a:lnTo>
                    <a:pt x="1698521" y="2835753"/>
                  </a:lnTo>
                  <a:lnTo>
                    <a:pt x="1744737" y="2826090"/>
                  </a:lnTo>
                  <a:lnTo>
                    <a:pt x="1790896" y="2814837"/>
                  </a:lnTo>
                  <a:lnTo>
                    <a:pt x="1836968" y="2801980"/>
                  </a:lnTo>
                  <a:lnTo>
                    <a:pt x="1882919" y="2787503"/>
                  </a:lnTo>
                  <a:lnTo>
                    <a:pt x="1928367" y="2771514"/>
                  </a:lnTo>
                  <a:lnTo>
                    <a:pt x="1972938" y="2754157"/>
                  </a:lnTo>
                  <a:lnTo>
                    <a:pt x="2016616" y="2735464"/>
                  </a:lnTo>
                  <a:lnTo>
                    <a:pt x="2059387" y="2715465"/>
                  </a:lnTo>
                  <a:lnTo>
                    <a:pt x="2101234" y="2694194"/>
                  </a:lnTo>
                  <a:lnTo>
                    <a:pt x="2142141" y="2671681"/>
                  </a:lnTo>
                  <a:lnTo>
                    <a:pt x="2182092" y="2647958"/>
                  </a:lnTo>
                  <a:lnTo>
                    <a:pt x="2221072" y="2623056"/>
                  </a:lnTo>
                  <a:lnTo>
                    <a:pt x="2259065" y="2597009"/>
                  </a:lnTo>
                  <a:lnTo>
                    <a:pt x="2296054" y="2569846"/>
                  </a:lnTo>
                  <a:lnTo>
                    <a:pt x="2332025" y="2541600"/>
                  </a:lnTo>
                  <a:lnTo>
                    <a:pt x="2366961" y="2512302"/>
                  </a:lnTo>
                  <a:lnTo>
                    <a:pt x="2400847" y="2481985"/>
                  </a:lnTo>
                  <a:lnTo>
                    <a:pt x="2433666" y="2450679"/>
                  </a:lnTo>
                  <a:lnTo>
                    <a:pt x="2465402" y="2418416"/>
                  </a:lnTo>
                  <a:lnTo>
                    <a:pt x="2496041" y="2385229"/>
                  </a:lnTo>
                  <a:lnTo>
                    <a:pt x="2525566" y="2351148"/>
                  </a:lnTo>
                  <a:lnTo>
                    <a:pt x="2553961" y="2316206"/>
                  </a:lnTo>
                  <a:lnTo>
                    <a:pt x="2581211" y="2280433"/>
                  </a:lnTo>
                  <a:lnTo>
                    <a:pt x="2607299" y="2243862"/>
                  </a:lnTo>
                  <a:lnTo>
                    <a:pt x="2632210" y="2206525"/>
                  </a:lnTo>
                  <a:lnTo>
                    <a:pt x="2655928" y="2168452"/>
                  </a:lnTo>
                  <a:lnTo>
                    <a:pt x="2678437" y="2129676"/>
                  </a:lnTo>
                  <a:lnTo>
                    <a:pt x="2699721" y="2090229"/>
                  </a:lnTo>
                  <a:lnTo>
                    <a:pt x="2719765" y="2050141"/>
                  </a:lnTo>
                  <a:lnTo>
                    <a:pt x="2738552" y="2009445"/>
                  </a:lnTo>
                  <a:lnTo>
                    <a:pt x="2756068" y="1968172"/>
                  </a:lnTo>
                  <a:lnTo>
                    <a:pt x="2772295" y="1926355"/>
                  </a:lnTo>
                  <a:lnTo>
                    <a:pt x="2787218" y="1884023"/>
                  </a:lnTo>
                  <a:lnTo>
                    <a:pt x="2800822" y="1841210"/>
                  </a:lnTo>
                  <a:lnTo>
                    <a:pt x="2813090" y="1797947"/>
                  </a:lnTo>
                  <a:lnTo>
                    <a:pt x="2824007" y="1754265"/>
                  </a:lnTo>
                  <a:lnTo>
                    <a:pt x="2833557" y="1710197"/>
                  </a:lnTo>
                  <a:lnTo>
                    <a:pt x="2841723" y="1665774"/>
                  </a:lnTo>
                  <a:lnTo>
                    <a:pt x="2848491" y="1621027"/>
                  </a:lnTo>
                  <a:lnTo>
                    <a:pt x="2853844" y="1575988"/>
                  </a:lnTo>
                  <a:lnTo>
                    <a:pt x="2857767" y="1530689"/>
                  </a:lnTo>
                  <a:lnTo>
                    <a:pt x="2860243" y="1485161"/>
                  </a:lnTo>
                  <a:lnTo>
                    <a:pt x="2861258" y="1439437"/>
                  </a:lnTo>
                  <a:lnTo>
                    <a:pt x="2860794" y="1393548"/>
                  </a:lnTo>
                  <a:lnTo>
                    <a:pt x="2858836" y="1347525"/>
                  </a:lnTo>
                  <a:lnTo>
                    <a:pt x="2855369" y="1301400"/>
                  </a:lnTo>
                  <a:lnTo>
                    <a:pt x="2850376" y="1255205"/>
                  </a:lnTo>
                  <a:lnTo>
                    <a:pt x="2843842" y="1208971"/>
                  </a:lnTo>
                  <a:lnTo>
                    <a:pt x="2835751" y="1162731"/>
                  </a:lnTo>
                  <a:lnTo>
                    <a:pt x="2826087" y="1116515"/>
                  </a:lnTo>
                  <a:lnTo>
                    <a:pt x="2814834" y="1070356"/>
                  </a:lnTo>
                  <a:lnTo>
                    <a:pt x="2801977" y="1024284"/>
                  </a:lnTo>
                  <a:lnTo>
                    <a:pt x="2787499" y="978333"/>
                  </a:lnTo>
                  <a:lnTo>
                    <a:pt x="2771511" y="932885"/>
                  </a:lnTo>
                  <a:lnTo>
                    <a:pt x="2754154" y="888314"/>
                  </a:lnTo>
                  <a:lnTo>
                    <a:pt x="2735461" y="844636"/>
                  </a:lnTo>
                  <a:lnTo>
                    <a:pt x="2715463" y="801865"/>
                  </a:lnTo>
                  <a:lnTo>
                    <a:pt x="2694192" y="760018"/>
                  </a:lnTo>
                  <a:lnTo>
                    <a:pt x="2671680" y="719111"/>
                  </a:lnTo>
                  <a:lnTo>
                    <a:pt x="2647957" y="679160"/>
                  </a:lnTo>
                  <a:lnTo>
                    <a:pt x="2623056" y="640180"/>
                  </a:lnTo>
                  <a:lnTo>
                    <a:pt x="2597008" y="602187"/>
                  </a:lnTo>
                  <a:lnTo>
                    <a:pt x="2569846" y="565198"/>
                  </a:lnTo>
                  <a:lnTo>
                    <a:pt x="2541600" y="529227"/>
                  </a:lnTo>
                  <a:lnTo>
                    <a:pt x="2512303" y="494291"/>
                  </a:lnTo>
                  <a:lnTo>
                    <a:pt x="2481985" y="460406"/>
                  </a:lnTo>
                  <a:lnTo>
                    <a:pt x="2450679" y="427587"/>
                  </a:lnTo>
                  <a:lnTo>
                    <a:pt x="2418417" y="395850"/>
                  </a:lnTo>
                  <a:lnTo>
                    <a:pt x="2385230" y="365211"/>
                  </a:lnTo>
                  <a:lnTo>
                    <a:pt x="2351149" y="335686"/>
                  </a:lnTo>
                  <a:lnTo>
                    <a:pt x="2316207" y="307291"/>
                  </a:lnTo>
                  <a:lnTo>
                    <a:pt x="2280434" y="280042"/>
                  </a:lnTo>
                  <a:lnTo>
                    <a:pt x="2243863" y="253954"/>
                  </a:lnTo>
                  <a:lnTo>
                    <a:pt x="2206526" y="229043"/>
                  </a:lnTo>
                  <a:lnTo>
                    <a:pt x="2168453" y="205325"/>
                  </a:lnTo>
                  <a:lnTo>
                    <a:pt x="2129677" y="182816"/>
                  </a:lnTo>
                  <a:lnTo>
                    <a:pt x="2090230" y="161532"/>
                  </a:lnTo>
                  <a:lnTo>
                    <a:pt x="2050142" y="141488"/>
                  </a:lnTo>
                  <a:lnTo>
                    <a:pt x="2009446" y="122701"/>
                  </a:lnTo>
                  <a:lnTo>
                    <a:pt x="1968173" y="105186"/>
                  </a:lnTo>
                  <a:lnTo>
                    <a:pt x="1926356" y="88959"/>
                  </a:lnTo>
                  <a:lnTo>
                    <a:pt x="1884024" y="74036"/>
                  </a:lnTo>
                  <a:lnTo>
                    <a:pt x="1841211" y="60432"/>
                  </a:lnTo>
                  <a:lnTo>
                    <a:pt x="1797948" y="48164"/>
                  </a:lnTo>
                  <a:lnTo>
                    <a:pt x="1754267" y="37248"/>
                  </a:lnTo>
                  <a:lnTo>
                    <a:pt x="1710198" y="27698"/>
                  </a:lnTo>
                  <a:lnTo>
                    <a:pt x="1665775" y="19532"/>
                  </a:lnTo>
                  <a:lnTo>
                    <a:pt x="1621028" y="12764"/>
                  </a:lnTo>
                  <a:lnTo>
                    <a:pt x="1575989" y="7412"/>
                  </a:lnTo>
                  <a:lnTo>
                    <a:pt x="1530691" y="3489"/>
                  </a:lnTo>
                  <a:lnTo>
                    <a:pt x="1485163" y="1013"/>
                  </a:lnTo>
                  <a:lnTo>
                    <a:pt x="1439439" y="0"/>
                  </a:lnTo>
                  <a:close/>
                </a:path>
              </a:pathLst>
            </a:custGeom>
            <a:solidFill>
              <a:srgbClr val="FF7900"/>
            </a:solidFill>
          </p:spPr>
          <p:txBody>
            <a:bodyPr wrap="square" lIns="0" tIns="0" rIns="0" bIns="0" rtlCol="0"/>
            <a:lstStyle/>
            <a:p>
              <a:endParaRPr dirty="0"/>
            </a:p>
          </p:txBody>
        </p:sp>
        <p:sp>
          <p:nvSpPr>
            <p:cNvPr id="13" name="object 13"/>
            <p:cNvSpPr/>
            <p:nvPr/>
          </p:nvSpPr>
          <p:spPr>
            <a:xfrm>
              <a:off x="6408310" y="5607148"/>
              <a:ext cx="2188845" cy="2580640"/>
            </a:xfrm>
            <a:custGeom>
              <a:avLst/>
              <a:gdLst/>
              <a:ahLst/>
              <a:cxnLst/>
              <a:rect l="l" t="t" r="r" b="b"/>
              <a:pathLst>
                <a:path w="2188845" h="2580640">
                  <a:moveTo>
                    <a:pt x="2188799" y="2216288"/>
                  </a:moveTo>
                  <a:lnTo>
                    <a:pt x="2151283" y="2251312"/>
                  </a:lnTo>
                  <a:lnTo>
                    <a:pt x="2112267" y="2284914"/>
                  </a:lnTo>
                  <a:lnTo>
                    <a:pt x="2071777" y="2317038"/>
                  </a:lnTo>
                  <a:lnTo>
                    <a:pt x="2029843" y="2347628"/>
                  </a:lnTo>
                  <a:lnTo>
                    <a:pt x="1986492" y="2376628"/>
                  </a:lnTo>
                  <a:lnTo>
                    <a:pt x="1941752" y="2403980"/>
                  </a:lnTo>
                  <a:lnTo>
                    <a:pt x="1895652" y="2429629"/>
                  </a:lnTo>
                  <a:lnTo>
                    <a:pt x="1848219" y="2453519"/>
                  </a:lnTo>
                  <a:lnTo>
                    <a:pt x="1799482" y="2475593"/>
                  </a:lnTo>
                  <a:lnTo>
                    <a:pt x="1749468" y="2495795"/>
                  </a:lnTo>
                  <a:lnTo>
                    <a:pt x="1698206" y="2514070"/>
                  </a:lnTo>
                  <a:lnTo>
                    <a:pt x="1652046" y="2528519"/>
                  </a:lnTo>
                  <a:lnTo>
                    <a:pt x="1605755" y="2541157"/>
                  </a:lnTo>
                  <a:lnTo>
                    <a:pt x="1559374" y="2552005"/>
                  </a:lnTo>
                  <a:lnTo>
                    <a:pt x="1512943" y="2561081"/>
                  </a:lnTo>
                  <a:lnTo>
                    <a:pt x="1466499" y="2568406"/>
                  </a:lnTo>
                  <a:lnTo>
                    <a:pt x="1420083" y="2574000"/>
                  </a:lnTo>
                  <a:lnTo>
                    <a:pt x="1373735" y="2577881"/>
                  </a:lnTo>
                  <a:lnTo>
                    <a:pt x="1327493" y="2580071"/>
                  </a:lnTo>
                  <a:lnTo>
                    <a:pt x="1281397" y="2580588"/>
                  </a:lnTo>
                  <a:lnTo>
                    <a:pt x="1235487" y="2579452"/>
                  </a:lnTo>
                  <a:lnTo>
                    <a:pt x="1189802" y="2576683"/>
                  </a:lnTo>
                  <a:lnTo>
                    <a:pt x="1144381" y="2572301"/>
                  </a:lnTo>
                  <a:lnTo>
                    <a:pt x="1099264" y="2566325"/>
                  </a:lnTo>
                  <a:lnTo>
                    <a:pt x="1054491" y="2558775"/>
                  </a:lnTo>
                  <a:lnTo>
                    <a:pt x="1010100" y="2549671"/>
                  </a:lnTo>
                  <a:lnTo>
                    <a:pt x="966131" y="2539033"/>
                  </a:lnTo>
                  <a:lnTo>
                    <a:pt x="922624" y="2526880"/>
                  </a:lnTo>
                  <a:lnTo>
                    <a:pt x="879618" y="2513232"/>
                  </a:lnTo>
                  <a:lnTo>
                    <a:pt x="837153" y="2498108"/>
                  </a:lnTo>
                  <a:lnTo>
                    <a:pt x="795267" y="2481529"/>
                  </a:lnTo>
                  <a:lnTo>
                    <a:pt x="754001" y="2463514"/>
                  </a:lnTo>
                  <a:lnTo>
                    <a:pt x="713393" y="2444083"/>
                  </a:lnTo>
                  <a:lnTo>
                    <a:pt x="673484" y="2423256"/>
                  </a:lnTo>
                  <a:lnTo>
                    <a:pt x="634312" y="2401052"/>
                  </a:lnTo>
                  <a:lnTo>
                    <a:pt x="595918" y="2377491"/>
                  </a:lnTo>
                  <a:lnTo>
                    <a:pt x="558340" y="2352593"/>
                  </a:lnTo>
                  <a:lnTo>
                    <a:pt x="521618" y="2326377"/>
                  </a:lnTo>
                  <a:lnTo>
                    <a:pt x="485791" y="2298863"/>
                  </a:lnTo>
                  <a:lnTo>
                    <a:pt x="450899" y="2270071"/>
                  </a:lnTo>
                  <a:lnTo>
                    <a:pt x="416982" y="2240021"/>
                  </a:lnTo>
                  <a:lnTo>
                    <a:pt x="384078" y="2208732"/>
                  </a:lnTo>
                  <a:lnTo>
                    <a:pt x="352227" y="2176224"/>
                  </a:lnTo>
                  <a:lnTo>
                    <a:pt x="321469" y="2142517"/>
                  </a:lnTo>
                  <a:lnTo>
                    <a:pt x="291843" y="2107631"/>
                  </a:lnTo>
                  <a:lnTo>
                    <a:pt x="263388" y="2071584"/>
                  </a:lnTo>
                  <a:lnTo>
                    <a:pt x="236144" y="2034398"/>
                  </a:lnTo>
                  <a:lnTo>
                    <a:pt x="210151" y="1996091"/>
                  </a:lnTo>
                  <a:lnTo>
                    <a:pt x="185447" y="1956684"/>
                  </a:lnTo>
                  <a:lnTo>
                    <a:pt x="162073" y="1916196"/>
                  </a:lnTo>
                  <a:lnTo>
                    <a:pt x="140067" y="1874646"/>
                  </a:lnTo>
                  <a:lnTo>
                    <a:pt x="119469" y="1832055"/>
                  </a:lnTo>
                  <a:lnTo>
                    <a:pt x="100318" y="1788442"/>
                  </a:lnTo>
                  <a:lnTo>
                    <a:pt x="82655" y="1743828"/>
                  </a:lnTo>
                  <a:lnTo>
                    <a:pt x="66518" y="1698231"/>
                  </a:lnTo>
                  <a:lnTo>
                    <a:pt x="52069" y="1652071"/>
                  </a:lnTo>
                  <a:lnTo>
                    <a:pt x="39430" y="1605781"/>
                  </a:lnTo>
                  <a:lnTo>
                    <a:pt x="28583" y="1559401"/>
                  </a:lnTo>
                  <a:lnTo>
                    <a:pt x="19506" y="1512969"/>
                  </a:lnTo>
                  <a:lnTo>
                    <a:pt x="12181" y="1466526"/>
                  </a:lnTo>
                  <a:lnTo>
                    <a:pt x="6587" y="1420111"/>
                  </a:lnTo>
                  <a:lnTo>
                    <a:pt x="2706" y="1373762"/>
                  </a:lnTo>
                  <a:lnTo>
                    <a:pt x="516" y="1327521"/>
                  </a:lnTo>
                  <a:lnTo>
                    <a:pt x="0" y="1281425"/>
                  </a:lnTo>
                  <a:lnTo>
                    <a:pt x="1135" y="1235515"/>
                  </a:lnTo>
                  <a:lnTo>
                    <a:pt x="3904" y="1189830"/>
                  </a:lnTo>
                  <a:lnTo>
                    <a:pt x="8286" y="1144410"/>
                  </a:lnTo>
                  <a:lnTo>
                    <a:pt x="14262" y="1099293"/>
                  </a:lnTo>
                  <a:lnTo>
                    <a:pt x="21812" y="1054519"/>
                  </a:lnTo>
                  <a:lnTo>
                    <a:pt x="30916" y="1010128"/>
                  </a:lnTo>
                  <a:lnTo>
                    <a:pt x="41554" y="966160"/>
                  </a:lnTo>
                  <a:lnTo>
                    <a:pt x="53707" y="922652"/>
                  </a:lnTo>
                  <a:lnTo>
                    <a:pt x="67356" y="879646"/>
                  </a:lnTo>
                  <a:lnTo>
                    <a:pt x="82479" y="837180"/>
                  </a:lnTo>
                  <a:lnTo>
                    <a:pt x="99058" y="795295"/>
                  </a:lnTo>
                  <a:lnTo>
                    <a:pt x="117073" y="754028"/>
                  </a:lnTo>
                  <a:lnTo>
                    <a:pt x="136504" y="713420"/>
                  </a:lnTo>
                  <a:lnTo>
                    <a:pt x="157331" y="673511"/>
                  </a:lnTo>
                  <a:lnTo>
                    <a:pt x="179535" y="634339"/>
                  </a:lnTo>
                  <a:lnTo>
                    <a:pt x="203096" y="595944"/>
                  </a:lnTo>
                  <a:lnTo>
                    <a:pt x="227995" y="558365"/>
                  </a:lnTo>
                  <a:lnTo>
                    <a:pt x="254211" y="521643"/>
                  </a:lnTo>
                  <a:lnTo>
                    <a:pt x="281724" y="485815"/>
                  </a:lnTo>
                  <a:lnTo>
                    <a:pt x="310516" y="450923"/>
                  </a:lnTo>
                  <a:lnTo>
                    <a:pt x="340566" y="417005"/>
                  </a:lnTo>
                  <a:lnTo>
                    <a:pt x="371855" y="384100"/>
                  </a:lnTo>
                  <a:lnTo>
                    <a:pt x="404363" y="352249"/>
                  </a:lnTo>
                  <a:lnTo>
                    <a:pt x="438070" y="321490"/>
                  </a:lnTo>
                  <a:lnTo>
                    <a:pt x="472957" y="291864"/>
                  </a:lnTo>
                  <a:lnTo>
                    <a:pt x="509003" y="263408"/>
                  </a:lnTo>
                  <a:lnTo>
                    <a:pt x="546189" y="236164"/>
                  </a:lnTo>
                  <a:lnTo>
                    <a:pt x="584496" y="210170"/>
                  </a:lnTo>
                  <a:lnTo>
                    <a:pt x="623903" y="185465"/>
                  </a:lnTo>
                  <a:lnTo>
                    <a:pt x="664392" y="162090"/>
                  </a:lnTo>
                  <a:lnTo>
                    <a:pt x="705941" y="140083"/>
                  </a:lnTo>
                  <a:lnTo>
                    <a:pt x="748532" y="119485"/>
                  </a:lnTo>
                  <a:lnTo>
                    <a:pt x="792145" y="100334"/>
                  </a:lnTo>
                  <a:lnTo>
                    <a:pt x="836760" y="82669"/>
                  </a:lnTo>
                  <a:lnTo>
                    <a:pt x="882357" y="66532"/>
                  </a:lnTo>
                  <a:lnTo>
                    <a:pt x="933182" y="50731"/>
                  </a:lnTo>
                  <a:lnTo>
                    <a:pt x="984160" y="37120"/>
                  </a:lnTo>
                  <a:lnTo>
                    <a:pt x="1035237" y="25674"/>
                  </a:lnTo>
                  <a:lnTo>
                    <a:pt x="1086362" y="16365"/>
                  </a:lnTo>
                  <a:lnTo>
                    <a:pt x="1137482" y="9170"/>
                  </a:lnTo>
                  <a:lnTo>
                    <a:pt x="1188543" y="4061"/>
                  </a:lnTo>
                  <a:lnTo>
                    <a:pt x="1239494" y="1012"/>
                  </a:lnTo>
                  <a:lnTo>
                    <a:pt x="1290281" y="0"/>
                  </a:lnTo>
                </a:path>
              </a:pathLst>
            </a:custGeom>
            <a:ln w="35904">
              <a:solidFill>
                <a:srgbClr val="FFFFFF"/>
              </a:solidFill>
            </a:ln>
          </p:spPr>
          <p:txBody>
            <a:bodyPr wrap="square" lIns="0" tIns="0" rIns="0" bIns="0" rtlCol="0"/>
            <a:lstStyle/>
            <a:p>
              <a:endParaRPr dirty="0"/>
            </a:p>
          </p:txBody>
        </p:sp>
        <p:pic>
          <p:nvPicPr>
            <p:cNvPr id="14" name="object 14"/>
            <p:cNvPicPr/>
            <p:nvPr/>
          </p:nvPicPr>
          <p:blipFill>
            <a:blip r:embed="rId2" cstate="print"/>
            <a:stretch>
              <a:fillRect/>
            </a:stretch>
          </p:blipFill>
          <p:spPr>
            <a:xfrm>
              <a:off x="8517499" y="7746036"/>
              <a:ext cx="159209" cy="159209"/>
            </a:xfrm>
            <a:prstGeom prst="rect">
              <a:avLst/>
            </a:prstGeom>
          </p:spPr>
        </p:pic>
      </p:grpSp>
      <p:grpSp>
        <p:nvGrpSpPr>
          <p:cNvPr id="15" name="object 15"/>
          <p:cNvGrpSpPr/>
          <p:nvPr/>
        </p:nvGrpSpPr>
        <p:grpSpPr>
          <a:xfrm>
            <a:off x="1793471" y="5466831"/>
            <a:ext cx="2861310" cy="2861310"/>
            <a:chOff x="1793471" y="5466831"/>
            <a:chExt cx="2861310" cy="2861310"/>
          </a:xfrm>
        </p:grpSpPr>
        <p:sp>
          <p:nvSpPr>
            <p:cNvPr id="16" name="object 16"/>
            <p:cNvSpPr/>
            <p:nvPr/>
          </p:nvSpPr>
          <p:spPr>
            <a:xfrm>
              <a:off x="1793471" y="5466831"/>
              <a:ext cx="2861310" cy="2861310"/>
            </a:xfrm>
            <a:custGeom>
              <a:avLst/>
              <a:gdLst/>
              <a:ahLst/>
              <a:cxnLst/>
              <a:rect l="l" t="t" r="r" b="b"/>
              <a:pathLst>
                <a:path w="2861310" h="2861309">
                  <a:moveTo>
                    <a:pt x="1439439" y="0"/>
                  </a:moveTo>
                  <a:lnTo>
                    <a:pt x="1393550" y="464"/>
                  </a:lnTo>
                  <a:lnTo>
                    <a:pt x="1347527" y="2422"/>
                  </a:lnTo>
                  <a:lnTo>
                    <a:pt x="1301403" y="5889"/>
                  </a:lnTo>
                  <a:lnTo>
                    <a:pt x="1255208" y="10883"/>
                  </a:lnTo>
                  <a:lnTo>
                    <a:pt x="1208975" y="17417"/>
                  </a:lnTo>
                  <a:lnTo>
                    <a:pt x="1162735" y="25509"/>
                  </a:lnTo>
                  <a:lnTo>
                    <a:pt x="1116520" y="35173"/>
                  </a:lnTo>
                  <a:lnTo>
                    <a:pt x="1070361" y="46427"/>
                  </a:lnTo>
                  <a:lnTo>
                    <a:pt x="1024290" y="59285"/>
                  </a:lnTo>
                  <a:lnTo>
                    <a:pt x="978339" y="73764"/>
                  </a:lnTo>
                  <a:lnTo>
                    <a:pt x="932891" y="89751"/>
                  </a:lnTo>
                  <a:lnTo>
                    <a:pt x="888320" y="107107"/>
                  </a:lnTo>
                  <a:lnTo>
                    <a:pt x="844640" y="125799"/>
                  </a:lnTo>
                  <a:lnTo>
                    <a:pt x="801869" y="145797"/>
                  </a:lnTo>
                  <a:lnTo>
                    <a:pt x="760022" y="167068"/>
                  </a:lnTo>
                  <a:lnTo>
                    <a:pt x="719115" y="189580"/>
                  </a:lnTo>
                  <a:lnTo>
                    <a:pt x="679163" y="213302"/>
                  </a:lnTo>
                  <a:lnTo>
                    <a:pt x="640183" y="238203"/>
                  </a:lnTo>
                  <a:lnTo>
                    <a:pt x="602190" y="264250"/>
                  </a:lnTo>
                  <a:lnTo>
                    <a:pt x="565200" y="291412"/>
                  </a:lnTo>
                  <a:lnTo>
                    <a:pt x="529229" y="319658"/>
                  </a:lnTo>
                  <a:lnTo>
                    <a:pt x="494293" y="348955"/>
                  </a:lnTo>
                  <a:lnTo>
                    <a:pt x="460407" y="379273"/>
                  </a:lnTo>
                  <a:lnTo>
                    <a:pt x="427588" y="410578"/>
                  </a:lnTo>
                  <a:lnTo>
                    <a:pt x="395851" y="442841"/>
                  </a:lnTo>
                  <a:lnTo>
                    <a:pt x="365212" y="476028"/>
                  </a:lnTo>
                  <a:lnTo>
                    <a:pt x="335688" y="510109"/>
                  </a:lnTo>
                  <a:lnTo>
                    <a:pt x="307293" y="545051"/>
                  </a:lnTo>
                  <a:lnTo>
                    <a:pt x="280043" y="580824"/>
                  </a:lnTo>
                  <a:lnTo>
                    <a:pt x="253955" y="617395"/>
                  </a:lnTo>
                  <a:lnTo>
                    <a:pt x="229044" y="654732"/>
                  </a:lnTo>
                  <a:lnTo>
                    <a:pt x="205326" y="692805"/>
                  </a:lnTo>
                  <a:lnTo>
                    <a:pt x="182817" y="731581"/>
                  </a:lnTo>
                  <a:lnTo>
                    <a:pt x="161533" y="771029"/>
                  </a:lnTo>
                  <a:lnTo>
                    <a:pt x="141489" y="811116"/>
                  </a:lnTo>
                  <a:lnTo>
                    <a:pt x="122702" y="851813"/>
                  </a:lnTo>
                  <a:lnTo>
                    <a:pt x="105187" y="893085"/>
                  </a:lnTo>
                  <a:lnTo>
                    <a:pt x="88960" y="934903"/>
                  </a:lnTo>
                  <a:lnTo>
                    <a:pt x="74037" y="977235"/>
                  </a:lnTo>
                  <a:lnTo>
                    <a:pt x="60433" y="1020048"/>
                  </a:lnTo>
                  <a:lnTo>
                    <a:pt x="48165" y="1063311"/>
                  </a:lnTo>
                  <a:lnTo>
                    <a:pt x="37249" y="1106993"/>
                  </a:lnTo>
                  <a:lnTo>
                    <a:pt x="27699" y="1151062"/>
                  </a:lnTo>
                  <a:lnTo>
                    <a:pt x="19533" y="1195485"/>
                  </a:lnTo>
                  <a:lnTo>
                    <a:pt x="12765" y="1240232"/>
                  </a:lnTo>
                  <a:lnTo>
                    <a:pt x="7412" y="1285271"/>
                  </a:lnTo>
                  <a:lnTo>
                    <a:pt x="3490" y="1330570"/>
                  </a:lnTo>
                  <a:lnTo>
                    <a:pt x="1014" y="1376098"/>
                  </a:lnTo>
                  <a:lnTo>
                    <a:pt x="0" y="1421822"/>
                  </a:lnTo>
                  <a:lnTo>
                    <a:pt x="463" y="1467711"/>
                  </a:lnTo>
                  <a:lnTo>
                    <a:pt x="2421" y="1513734"/>
                  </a:lnTo>
                  <a:lnTo>
                    <a:pt x="5889" y="1559859"/>
                  </a:lnTo>
                  <a:lnTo>
                    <a:pt x="10881" y="1606054"/>
                  </a:lnTo>
                  <a:lnTo>
                    <a:pt x="17416" y="1652287"/>
                  </a:lnTo>
                  <a:lnTo>
                    <a:pt x="25507" y="1698527"/>
                  </a:lnTo>
                  <a:lnTo>
                    <a:pt x="35171" y="1744743"/>
                  </a:lnTo>
                  <a:lnTo>
                    <a:pt x="46424" y="1790902"/>
                  </a:lnTo>
                  <a:lnTo>
                    <a:pt x="59281" y="1836972"/>
                  </a:lnTo>
                  <a:lnTo>
                    <a:pt x="73759" y="1882923"/>
                  </a:lnTo>
                  <a:lnTo>
                    <a:pt x="89748" y="1928370"/>
                  </a:lnTo>
                  <a:lnTo>
                    <a:pt x="107104" y="1972940"/>
                  </a:lnTo>
                  <a:lnTo>
                    <a:pt x="125797" y="2016619"/>
                  </a:lnTo>
                  <a:lnTo>
                    <a:pt x="145795" y="2059389"/>
                  </a:lnTo>
                  <a:lnTo>
                    <a:pt x="167066" y="2101235"/>
                  </a:lnTo>
                  <a:lnTo>
                    <a:pt x="189578" y="2142141"/>
                  </a:lnTo>
                  <a:lnTo>
                    <a:pt x="213301" y="2182092"/>
                  </a:lnTo>
                  <a:lnTo>
                    <a:pt x="238202" y="2221072"/>
                  </a:lnTo>
                  <a:lnTo>
                    <a:pt x="264249" y="2259064"/>
                  </a:lnTo>
                  <a:lnTo>
                    <a:pt x="291411" y="2296054"/>
                  </a:lnTo>
                  <a:lnTo>
                    <a:pt x="319657" y="2332024"/>
                  </a:lnTo>
                  <a:lnTo>
                    <a:pt x="348954" y="2366960"/>
                  </a:lnTo>
                  <a:lnTo>
                    <a:pt x="379271" y="2400845"/>
                  </a:lnTo>
                  <a:lnTo>
                    <a:pt x="410577" y="2433663"/>
                  </a:lnTo>
                  <a:lnTo>
                    <a:pt x="442839" y="2465400"/>
                  </a:lnTo>
                  <a:lnTo>
                    <a:pt x="476026" y="2496038"/>
                  </a:lnTo>
                  <a:lnTo>
                    <a:pt x="510107" y="2525563"/>
                  </a:lnTo>
                  <a:lnTo>
                    <a:pt x="545049" y="2553958"/>
                  </a:lnTo>
                  <a:lnTo>
                    <a:pt x="580821" y="2581207"/>
                  </a:lnTo>
                  <a:lnTo>
                    <a:pt x="617392" y="2607295"/>
                  </a:lnTo>
                  <a:lnTo>
                    <a:pt x="654729" y="2632206"/>
                  </a:lnTo>
                  <a:lnTo>
                    <a:pt x="692801" y="2655924"/>
                  </a:lnTo>
                  <a:lnTo>
                    <a:pt x="731577" y="2678433"/>
                  </a:lnTo>
                  <a:lnTo>
                    <a:pt x="771025" y="2699717"/>
                  </a:lnTo>
                  <a:lnTo>
                    <a:pt x="811112" y="2719761"/>
                  </a:lnTo>
                  <a:lnTo>
                    <a:pt x="851808" y="2738549"/>
                  </a:lnTo>
                  <a:lnTo>
                    <a:pt x="893081" y="2756064"/>
                  </a:lnTo>
                  <a:lnTo>
                    <a:pt x="934898" y="2772291"/>
                  </a:lnTo>
                  <a:lnTo>
                    <a:pt x="977229" y="2787215"/>
                  </a:lnTo>
                  <a:lnTo>
                    <a:pt x="1020042" y="2800819"/>
                  </a:lnTo>
                  <a:lnTo>
                    <a:pt x="1063305" y="2813087"/>
                  </a:lnTo>
                  <a:lnTo>
                    <a:pt x="1106987" y="2824004"/>
                  </a:lnTo>
                  <a:lnTo>
                    <a:pt x="1151055" y="2833554"/>
                  </a:lnTo>
                  <a:lnTo>
                    <a:pt x="1195479" y="2841721"/>
                  </a:lnTo>
                  <a:lnTo>
                    <a:pt x="1240226" y="2848489"/>
                  </a:lnTo>
                  <a:lnTo>
                    <a:pt x="1285264" y="2853842"/>
                  </a:lnTo>
                  <a:lnTo>
                    <a:pt x="1330563" y="2857765"/>
                  </a:lnTo>
                  <a:lnTo>
                    <a:pt x="1376091" y="2860242"/>
                  </a:lnTo>
                  <a:lnTo>
                    <a:pt x="1421815" y="2861257"/>
                  </a:lnTo>
                  <a:lnTo>
                    <a:pt x="1467704" y="2860793"/>
                  </a:lnTo>
                  <a:lnTo>
                    <a:pt x="1513727" y="2858836"/>
                  </a:lnTo>
                  <a:lnTo>
                    <a:pt x="1559852" y="2855369"/>
                  </a:lnTo>
                  <a:lnTo>
                    <a:pt x="1606047" y="2850377"/>
                  </a:lnTo>
                  <a:lnTo>
                    <a:pt x="1652281" y="2843844"/>
                  </a:lnTo>
                  <a:lnTo>
                    <a:pt x="1698521" y="2835753"/>
                  </a:lnTo>
                  <a:lnTo>
                    <a:pt x="1744737" y="2826090"/>
                  </a:lnTo>
                  <a:lnTo>
                    <a:pt x="1790896" y="2814837"/>
                  </a:lnTo>
                  <a:lnTo>
                    <a:pt x="1836968" y="2801980"/>
                  </a:lnTo>
                  <a:lnTo>
                    <a:pt x="1882919" y="2787503"/>
                  </a:lnTo>
                  <a:lnTo>
                    <a:pt x="1928367" y="2771514"/>
                  </a:lnTo>
                  <a:lnTo>
                    <a:pt x="1972938" y="2754157"/>
                  </a:lnTo>
                  <a:lnTo>
                    <a:pt x="2016616" y="2735464"/>
                  </a:lnTo>
                  <a:lnTo>
                    <a:pt x="2059387" y="2715465"/>
                  </a:lnTo>
                  <a:lnTo>
                    <a:pt x="2101234" y="2694194"/>
                  </a:lnTo>
                  <a:lnTo>
                    <a:pt x="2142141" y="2671681"/>
                  </a:lnTo>
                  <a:lnTo>
                    <a:pt x="2182092" y="2647958"/>
                  </a:lnTo>
                  <a:lnTo>
                    <a:pt x="2221072" y="2623056"/>
                  </a:lnTo>
                  <a:lnTo>
                    <a:pt x="2259065" y="2597009"/>
                  </a:lnTo>
                  <a:lnTo>
                    <a:pt x="2296054" y="2569846"/>
                  </a:lnTo>
                  <a:lnTo>
                    <a:pt x="2332025" y="2541600"/>
                  </a:lnTo>
                  <a:lnTo>
                    <a:pt x="2366961" y="2512302"/>
                  </a:lnTo>
                  <a:lnTo>
                    <a:pt x="2400847" y="2481985"/>
                  </a:lnTo>
                  <a:lnTo>
                    <a:pt x="2433666" y="2450679"/>
                  </a:lnTo>
                  <a:lnTo>
                    <a:pt x="2465402" y="2418416"/>
                  </a:lnTo>
                  <a:lnTo>
                    <a:pt x="2496041" y="2385229"/>
                  </a:lnTo>
                  <a:lnTo>
                    <a:pt x="2525566" y="2351148"/>
                  </a:lnTo>
                  <a:lnTo>
                    <a:pt x="2553961" y="2316206"/>
                  </a:lnTo>
                  <a:lnTo>
                    <a:pt x="2581211" y="2280433"/>
                  </a:lnTo>
                  <a:lnTo>
                    <a:pt x="2607299" y="2243862"/>
                  </a:lnTo>
                  <a:lnTo>
                    <a:pt x="2632210" y="2206525"/>
                  </a:lnTo>
                  <a:lnTo>
                    <a:pt x="2655928" y="2168452"/>
                  </a:lnTo>
                  <a:lnTo>
                    <a:pt x="2678437" y="2129676"/>
                  </a:lnTo>
                  <a:lnTo>
                    <a:pt x="2699721" y="2090229"/>
                  </a:lnTo>
                  <a:lnTo>
                    <a:pt x="2719765" y="2050141"/>
                  </a:lnTo>
                  <a:lnTo>
                    <a:pt x="2738552" y="2009445"/>
                  </a:lnTo>
                  <a:lnTo>
                    <a:pt x="2756068" y="1968172"/>
                  </a:lnTo>
                  <a:lnTo>
                    <a:pt x="2772295" y="1926355"/>
                  </a:lnTo>
                  <a:lnTo>
                    <a:pt x="2787218" y="1884023"/>
                  </a:lnTo>
                  <a:lnTo>
                    <a:pt x="2800822" y="1841210"/>
                  </a:lnTo>
                  <a:lnTo>
                    <a:pt x="2813090" y="1797947"/>
                  </a:lnTo>
                  <a:lnTo>
                    <a:pt x="2824007" y="1754265"/>
                  </a:lnTo>
                  <a:lnTo>
                    <a:pt x="2833557" y="1710197"/>
                  </a:lnTo>
                  <a:lnTo>
                    <a:pt x="2841723" y="1665774"/>
                  </a:lnTo>
                  <a:lnTo>
                    <a:pt x="2848491" y="1621027"/>
                  </a:lnTo>
                  <a:lnTo>
                    <a:pt x="2853844" y="1575988"/>
                  </a:lnTo>
                  <a:lnTo>
                    <a:pt x="2857767" y="1530689"/>
                  </a:lnTo>
                  <a:lnTo>
                    <a:pt x="2860243" y="1485161"/>
                  </a:lnTo>
                  <a:lnTo>
                    <a:pt x="2861258" y="1439437"/>
                  </a:lnTo>
                  <a:lnTo>
                    <a:pt x="2860794" y="1393548"/>
                  </a:lnTo>
                  <a:lnTo>
                    <a:pt x="2858836" y="1347525"/>
                  </a:lnTo>
                  <a:lnTo>
                    <a:pt x="2855369" y="1301400"/>
                  </a:lnTo>
                  <a:lnTo>
                    <a:pt x="2850376" y="1255205"/>
                  </a:lnTo>
                  <a:lnTo>
                    <a:pt x="2843842" y="1208971"/>
                  </a:lnTo>
                  <a:lnTo>
                    <a:pt x="2835751" y="1162731"/>
                  </a:lnTo>
                  <a:lnTo>
                    <a:pt x="2826087" y="1116515"/>
                  </a:lnTo>
                  <a:lnTo>
                    <a:pt x="2814834" y="1070356"/>
                  </a:lnTo>
                  <a:lnTo>
                    <a:pt x="2801977" y="1024284"/>
                  </a:lnTo>
                  <a:lnTo>
                    <a:pt x="2787499" y="978333"/>
                  </a:lnTo>
                  <a:lnTo>
                    <a:pt x="2771511" y="932885"/>
                  </a:lnTo>
                  <a:lnTo>
                    <a:pt x="2754154" y="888314"/>
                  </a:lnTo>
                  <a:lnTo>
                    <a:pt x="2735461" y="844636"/>
                  </a:lnTo>
                  <a:lnTo>
                    <a:pt x="2715463" y="801865"/>
                  </a:lnTo>
                  <a:lnTo>
                    <a:pt x="2694192" y="760018"/>
                  </a:lnTo>
                  <a:lnTo>
                    <a:pt x="2671680" y="719111"/>
                  </a:lnTo>
                  <a:lnTo>
                    <a:pt x="2647957" y="679160"/>
                  </a:lnTo>
                  <a:lnTo>
                    <a:pt x="2623056" y="640180"/>
                  </a:lnTo>
                  <a:lnTo>
                    <a:pt x="2597008" y="602187"/>
                  </a:lnTo>
                  <a:lnTo>
                    <a:pt x="2569846" y="565198"/>
                  </a:lnTo>
                  <a:lnTo>
                    <a:pt x="2541600" y="529227"/>
                  </a:lnTo>
                  <a:lnTo>
                    <a:pt x="2512303" y="494291"/>
                  </a:lnTo>
                  <a:lnTo>
                    <a:pt x="2481985" y="460406"/>
                  </a:lnTo>
                  <a:lnTo>
                    <a:pt x="2450679" y="427587"/>
                  </a:lnTo>
                  <a:lnTo>
                    <a:pt x="2418417" y="395850"/>
                  </a:lnTo>
                  <a:lnTo>
                    <a:pt x="2385230" y="365211"/>
                  </a:lnTo>
                  <a:lnTo>
                    <a:pt x="2351149" y="335686"/>
                  </a:lnTo>
                  <a:lnTo>
                    <a:pt x="2316207" y="307291"/>
                  </a:lnTo>
                  <a:lnTo>
                    <a:pt x="2280434" y="280042"/>
                  </a:lnTo>
                  <a:lnTo>
                    <a:pt x="2243863" y="253954"/>
                  </a:lnTo>
                  <a:lnTo>
                    <a:pt x="2206526" y="229043"/>
                  </a:lnTo>
                  <a:lnTo>
                    <a:pt x="2168453" y="205325"/>
                  </a:lnTo>
                  <a:lnTo>
                    <a:pt x="2129677" y="182816"/>
                  </a:lnTo>
                  <a:lnTo>
                    <a:pt x="2090230" y="161532"/>
                  </a:lnTo>
                  <a:lnTo>
                    <a:pt x="2050142" y="141488"/>
                  </a:lnTo>
                  <a:lnTo>
                    <a:pt x="2009446" y="122701"/>
                  </a:lnTo>
                  <a:lnTo>
                    <a:pt x="1968173" y="105186"/>
                  </a:lnTo>
                  <a:lnTo>
                    <a:pt x="1926356" y="88959"/>
                  </a:lnTo>
                  <a:lnTo>
                    <a:pt x="1884024" y="74036"/>
                  </a:lnTo>
                  <a:lnTo>
                    <a:pt x="1841211" y="60432"/>
                  </a:lnTo>
                  <a:lnTo>
                    <a:pt x="1797948" y="48164"/>
                  </a:lnTo>
                  <a:lnTo>
                    <a:pt x="1754267" y="37248"/>
                  </a:lnTo>
                  <a:lnTo>
                    <a:pt x="1710198" y="27698"/>
                  </a:lnTo>
                  <a:lnTo>
                    <a:pt x="1665775" y="19532"/>
                  </a:lnTo>
                  <a:lnTo>
                    <a:pt x="1621028" y="12764"/>
                  </a:lnTo>
                  <a:lnTo>
                    <a:pt x="1575989" y="7412"/>
                  </a:lnTo>
                  <a:lnTo>
                    <a:pt x="1530691" y="3489"/>
                  </a:lnTo>
                  <a:lnTo>
                    <a:pt x="1485163" y="1013"/>
                  </a:lnTo>
                  <a:lnTo>
                    <a:pt x="1439439" y="0"/>
                  </a:lnTo>
                  <a:close/>
                </a:path>
              </a:pathLst>
            </a:custGeom>
            <a:solidFill>
              <a:srgbClr val="FF6000"/>
            </a:solidFill>
          </p:spPr>
          <p:txBody>
            <a:bodyPr wrap="square" lIns="0" tIns="0" rIns="0" bIns="0" rtlCol="0"/>
            <a:lstStyle/>
            <a:p>
              <a:endParaRPr dirty="0"/>
            </a:p>
          </p:txBody>
        </p:sp>
        <p:sp>
          <p:nvSpPr>
            <p:cNvPr id="17" name="object 17"/>
            <p:cNvSpPr/>
            <p:nvPr/>
          </p:nvSpPr>
          <p:spPr>
            <a:xfrm>
              <a:off x="1933818" y="5607148"/>
              <a:ext cx="2188845" cy="2580640"/>
            </a:xfrm>
            <a:custGeom>
              <a:avLst/>
              <a:gdLst/>
              <a:ahLst/>
              <a:cxnLst/>
              <a:rect l="l" t="t" r="r" b="b"/>
              <a:pathLst>
                <a:path w="2188845" h="2580640">
                  <a:moveTo>
                    <a:pt x="2188799" y="2216288"/>
                  </a:moveTo>
                  <a:lnTo>
                    <a:pt x="2151283" y="2251312"/>
                  </a:lnTo>
                  <a:lnTo>
                    <a:pt x="2112267" y="2284914"/>
                  </a:lnTo>
                  <a:lnTo>
                    <a:pt x="2071777" y="2317038"/>
                  </a:lnTo>
                  <a:lnTo>
                    <a:pt x="2029843" y="2347628"/>
                  </a:lnTo>
                  <a:lnTo>
                    <a:pt x="1986492" y="2376628"/>
                  </a:lnTo>
                  <a:lnTo>
                    <a:pt x="1941752" y="2403980"/>
                  </a:lnTo>
                  <a:lnTo>
                    <a:pt x="1895652" y="2429629"/>
                  </a:lnTo>
                  <a:lnTo>
                    <a:pt x="1848219" y="2453519"/>
                  </a:lnTo>
                  <a:lnTo>
                    <a:pt x="1799482" y="2475593"/>
                  </a:lnTo>
                  <a:lnTo>
                    <a:pt x="1749468" y="2495795"/>
                  </a:lnTo>
                  <a:lnTo>
                    <a:pt x="1698206" y="2514070"/>
                  </a:lnTo>
                  <a:lnTo>
                    <a:pt x="1652046" y="2528519"/>
                  </a:lnTo>
                  <a:lnTo>
                    <a:pt x="1605755" y="2541157"/>
                  </a:lnTo>
                  <a:lnTo>
                    <a:pt x="1559374" y="2552005"/>
                  </a:lnTo>
                  <a:lnTo>
                    <a:pt x="1512943" y="2561081"/>
                  </a:lnTo>
                  <a:lnTo>
                    <a:pt x="1466499" y="2568406"/>
                  </a:lnTo>
                  <a:lnTo>
                    <a:pt x="1420083" y="2574000"/>
                  </a:lnTo>
                  <a:lnTo>
                    <a:pt x="1373735" y="2577881"/>
                  </a:lnTo>
                  <a:lnTo>
                    <a:pt x="1327493" y="2580071"/>
                  </a:lnTo>
                  <a:lnTo>
                    <a:pt x="1281397" y="2580588"/>
                  </a:lnTo>
                  <a:lnTo>
                    <a:pt x="1235487" y="2579452"/>
                  </a:lnTo>
                  <a:lnTo>
                    <a:pt x="1189802" y="2576683"/>
                  </a:lnTo>
                  <a:lnTo>
                    <a:pt x="1144381" y="2572301"/>
                  </a:lnTo>
                  <a:lnTo>
                    <a:pt x="1099264" y="2566325"/>
                  </a:lnTo>
                  <a:lnTo>
                    <a:pt x="1054491" y="2558775"/>
                  </a:lnTo>
                  <a:lnTo>
                    <a:pt x="1010100" y="2549671"/>
                  </a:lnTo>
                  <a:lnTo>
                    <a:pt x="966131" y="2539033"/>
                  </a:lnTo>
                  <a:lnTo>
                    <a:pt x="922624" y="2526880"/>
                  </a:lnTo>
                  <a:lnTo>
                    <a:pt x="879618" y="2513232"/>
                  </a:lnTo>
                  <a:lnTo>
                    <a:pt x="837153" y="2498108"/>
                  </a:lnTo>
                  <a:lnTo>
                    <a:pt x="795267" y="2481529"/>
                  </a:lnTo>
                  <a:lnTo>
                    <a:pt x="754001" y="2463514"/>
                  </a:lnTo>
                  <a:lnTo>
                    <a:pt x="713393" y="2444083"/>
                  </a:lnTo>
                  <a:lnTo>
                    <a:pt x="673484" y="2423256"/>
                  </a:lnTo>
                  <a:lnTo>
                    <a:pt x="634312" y="2401052"/>
                  </a:lnTo>
                  <a:lnTo>
                    <a:pt x="595918" y="2377491"/>
                  </a:lnTo>
                  <a:lnTo>
                    <a:pt x="558340" y="2352593"/>
                  </a:lnTo>
                  <a:lnTo>
                    <a:pt x="521618" y="2326377"/>
                  </a:lnTo>
                  <a:lnTo>
                    <a:pt x="485791" y="2298863"/>
                  </a:lnTo>
                  <a:lnTo>
                    <a:pt x="450899" y="2270071"/>
                  </a:lnTo>
                  <a:lnTo>
                    <a:pt x="416982" y="2240021"/>
                  </a:lnTo>
                  <a:lnTo>
                    <a:pt x="384078" y="2208732"/>
                  </a:lnTo>
                  <a:lnTo>
                    <a:pt x="352227" y="2176224"/>
                  </a:lnTo>
                  <a:lnTo>
                    <a:pt x="321469" y="2142517"/>
                  </a:lnTo>
                  <a:lnTo>
                    <a:pt x="291843" y="2107631"/>
                  </a:lnTo>
                  <a:lnTo>
                    <a:pt x="263388" y="2071584"/>
                  </a:lnTo>
                  <a:lnTo>
                    <a:pt x="236144" y="2034398"/>
                  </a:lnTo>
                  <a:lnTo>
                    <a:pt x="210151" y="1996091"/>
                  </a:lnTo>
                  <a:lnTo>
                    <a:pt x="185447" y="1956684"/>
                  </a:lnTo>
                  <a:lnTo>
                    <a:pt x="162073" y="1916196"/>
                  </a:lnTo>
                  <a:lnTo>
                    <a:pt x="140067" y="1874646"/>
                  </a:lnTo>
                  <a:lnTo>
                    <a:pt x="119469" y="1832055"/>
                  </a:lnTo>
                  <a:lnTo>
                    <a:pt x="100318" y="1788442"/>
                  </a:lnTo>
                  <a:lnTo>
                    <a:pt x="82655" y="1743828"/>
                  </a:lnTo>
                  <a:lnTo>
                    <a:pt x="66518" y="1698231"/>
                  </a:lnTo>
                  <a:lnTo>
                    <a:pt x="52069" y="1652071"/>
                  </a:lnTo>
                  <a:lnTo>
                    <a:pt x="39430" y="1605781"/>
                  </a:lnTo>
                  <a:lnTo>
                    <a:pt x="28583" y="1559401"/>
                  </a:lnTo>
                  <a:lnTo>
                    <a:pt x="19506" y="1512969"/>
                  </a:lnTo>
                  <a:lnTo>
                    <a:pt x="12181" y="1466526"/>
                  </a:lnTo>
                  <a:lnTo>
                    <a:pt x="6587" y="1420111"/>
                  </a:lnTo>
                  <a:lnTo>
                    <a:pt x="2706" y="1373762"/>
                  </a:lnTo>
                  <a:lnTo>
                    <a:pt x="516" y="1327521"/>
                  </a:lnTo>
                  <a:lnTo>
                    <a:pt x="0" y="1281425"/>
                  </a:lnTo>
                  <a:lnTo>
                    <a:pt x="1135" y="1235515"/>
                  </a:lnTo>
                  <a:lnTo>
                    <a:pt x="3904" y="1189830"/>
                  </a:lnTo>
                  <a:lnTo>
                    <a:pt x="8286" y="1144410"/>
                  </a:lnTo>
                  <a:lnTo>
                    <a:pt x="14262" y="1099293"/>
                  </a:lnTo>
                  <a:lnTo>
                    <a:pt x="21812" y="1054519"/>
                  </a:lnTo>
                  <a:lnTo>
                    <a:pt x="30916" y="1010128"/>
                  </a:lnTo>
                  <a:lnTo>
                    <a:pt x="41554" y="966160"/>
                  </a:lnTo>
                  <a:lnTo>
                    <a:pt x="53707" y="922652"/>
                  </a:lnTo>
                  <a:lnTo>
                    <a:pt x="67356" y="879646"/>
                  </a:lnTo>
                  <a:lnTo>
                    <a:pt x="82479" y="837180"/>
                  </a:lnTo>
                  <a:lnTo>
                    <a:pt x="99058" y="795295"/>
                  </a:lnTo>
                  <a:lnTo>
                    <a:pt x="117073" y="754028"/>
                  </a:lnTo>
                  <a:lnTo>
                    <a:pt x="136504" y="713420"/>
                  </a:lnTo>
                  <a:lnTo>
                    <a:pt x="157331" y="673511"/>
                  </a:lnTo>
                  <a:lnTo>
                    <a:pt x="179535" y="634339"/>
                  </a:lnTo>
                  <a:lnTo>
                    <a:pt x="203096" y="595944"/>
                  </a:lnTo>
                  <a:lnTo>
                    <a:pt x="227995" y="558365"/>
                  </a:lnTo>
                  <a:lnTo>
                    <a:pt x="254211" y="521643"/>
                  </a:lnTo>
                  <a:lnTo>
                    <a:pt x="281724" y="485815"/>
                  </a:lnTo>
                  <a:lnTo>
                    <a:pt x="310516" y="450923"/>
                  </a:lnTo>
                  <a:lnTo>
                    <a:pt x="340566" y="417005"/>
                  </a:lnTo>
                  <a:lnTo>
                    <a:pt x="371855" y="384100"/>
                  </a:lnTo>
                  <a:lnTo>
                    <a:pt x="404363" y="352249"/>
                  </a:lnTo>
                  <a:lnTo>
                    <a:pt x="438070" y="321490"/>
                  </a:lnTo>
                  <a:lnTo>
                    <a:pt x="472957" y="291864"/>
                  </a:lnTo>
                  <a:lnTo>
                    <a:pt x="509003" y="263408"/>
                  </a:lnTo>
                  <a:lnTo>
                    <a:pt x="546189" y="236164"/>
                  </a:lnTo>
                  <a:lnTo>
                    <a:pt x="584496" y="210170"/>
                  </a:lnTo>
                  <a:lnTo>
                    <a:pt x="623903" y="185465"/>
                  </a:lnTo>
                  <a:lnTo>
                    <a:pt x="664392" y="162090"/>
                  </a:lnTo>
                  <a:lnTo>
                    <a:pt x="705941" y="140083"/>
                  </a:lnTo>
                  <a:lnTo>
                    <a:pt x="748532" y="119485"/>
                  </a:lnTo>
                  <a:lnTo>
                    <a:pt x="792145" y="100334"/>
                  </a:lnTo>
                  <a:lnTo>
                    <a:pt x="836760" y="82669"/>
                  </a:lnTo>
                  <a:lnTo>
                    <a:pt x="882357" y="66532"/>
                  </a:lnTo>
                  <a:lnTo>
                    <a:pt x="933182" y="50731"/>
                  </a:lnTo>
                  <a:lnTo>
                    <a:pt x="984160" y="37120"/>
                  </a:lnTo>
                  <a:lnTo>
                    <a:pt x="1035237" y="25674"/>
                  </a:lnTo>
                  <a:lnTo>
                    <a:pt x="1086362" y="16365"/>
                  </a:lnTo>
                  <a:lnTo>
                    <a:pt x="1137482" y="9170"/>
                  </a:lnTo>
                  <a:lnTo>
                    <a:pt x="1188543" y="4061"/>
                  </a:lnTo>
                  <a:lnTo>
                    <a:pt x="1239494" y="1012"/>
                  </a:lnTo>
                  <a:lnTo>
                    <a:pt x="1290281" y="0"/>
                  </a:lnTo>
                </a:path>
              </a:pathLst>
            </a:custGeom>
            <a:ln w="35904">
              <a:solidFill>
                <a:srgbClr val="FFFFFF"/>
              </a:solidFill>
            </a:ln>
          </p:spPr>
          <p:txBody>
            <a:bodyPr wrap="square" lIns="0" tIns="0" rIns="0" bIns="0" rtlCol="0"/>
            <a:lstStyle/>
            <a:p>
              <a:endParaRPr dirty="0"/>
            </a:p>
          </p:txBody>
        </p:sp>
        <p:pic>
          <p:nvPicPr>
            <p:cNvPr id="18" name="object 18"/>
            <p:cNvPicPr/>
            <p:nvPr/>
          </p:nvPicPr>
          <p:blipFill>
            <a:blip r:embed="rId3" cstate="print"/>
            <a:stretch>
              <a:fillRect/>
            </a:stretch>
          </p:blipFill>
          <p:spPr>
            <a:xfrm>
              <a:off x="4043007" y="7746036"/>
              <a:ext cx="159209" cy="159209"/>
            </a:xfrm>
            <a:prstGeom prst="rect">
              <a:avLst/>
            </a:prstGeom>
          </p:spPr>
        </p:pic>
      </p:grpSp>
      <p:grpSp>
        <p:nvGrpSpPr>
          <p:cNvPr id="19" name="object 19"/>
          <p:cNvGrpSpPr/>
          <p:nvPr/>
        </p:nvGrpSpPr>
        <p:grpSpPr>
          <a:xfrm>
            <a:off x="10742561" y="5466831"/>
            <a:ext cx="2861310" cy="2861310"/>
            <a:chOff x="10742561" y="5466831"/>
            <a:chExt cx="2861310" cy="2861310"/>
          </a:xfrm>
        </p:grpSpPr>
        <p:sp>
          <p:nvSpPr>
            <p:cNvPr id="20" name="object 20"/>
            <p:cNvSpPr/>
            <p:nvPr/>
          </p:nvSpPr>
          <p:spPr>
            <a:xfrm>
              <a:off x="10742561" y="5466831"/>
              <a:ext cx="2861310" cy="2861310"/>
            </a:xfrm>
            <a:custGeom>
              <a:avLst/>
              <a:gdLst/>
              <a:ahLst/>
              <a:cxnLst/>
              <a:rect l="l" t="t" r="r" b="b"/>
              <a:pathLst>
                <a:path w="2861309" h="2861309">
                  <a:moveTo>
                    <a:pt x="1439438" y="0"/>
                  </a:moveTo>
                  <a:lnTo>
                    <a:pt x="1393549" y="464"/>
                  </a:lnTo>
                  <a:lnTo>
                    <a:pt x="1347526" y="2422"/>
                  </a:lnTo>
                  <a:lnTo>
                    <a:pt x="1301402" y="5889"/>
                  </a:lnTo>
                  <a:lnTo>
                    <a:pt x="1255207" y="10883"/>
                  </a:lnTo>
                  <a:lnTo>
                    <a:pt x="1208974" y="17417"/>
                  </a:lnTo>
                  <a:lnTo>
                    <a:pt x="1162734" y="25509"/>
                  </a:lnTo>
                  <a:lnTo>
                    <a:pt x="1116519" y="35173"/>
                  </a:lnTo>
                  <a:lnTo>
                    <a:pt x="1070360" y="46427"/>
                  </a:lnTo>
                  <a:lnTo>
                    <a:pt x="1024289" y="59285"/>
                  </a:lnTo>
                  <a:lnTo>
                    <a:pt x="978338" y="73764"/>
                  </a:lnTo>
                  <a:lnTo>
                    <a:pt x="932891" y="89751"/>
                  </a:lnTo>
                  <a:lnTo>
                    <a:pt x="888320" y="107107"/>
                  </a:lnTo>
                  <a:lnTo>
                    <a:pt x="844641" y="125799"/>
                  </a:lnTo>
                  <a:lnTo>
                    <a:pt x="801870" y="145797"/>
                  </a:lnTo>
                  <a:lnTo>
                    <a:pt x="760023" y="167068"/>
                  </a:lnTo>
                  <a:lnTo>
                    <a:pt x="719116" y="189580"/>
                  </a:lnTo>
                  <a:lnTo>
                    <a:pt x="679165" y="213302"/>
                  </a:lnTo>
                  <a:lnTo>
                    <a:pt x="640185" y="238203"/>
                  </a:lnTo>
                  <a:lnTo>
                    <a:pt x="602192" y="264250"/>
                  </a:lnTo>
                  <a:lnTo>
                    <a:pt x="565203" y="291412"/>
                  </a:lnTo>
                  <a:lnTo>
                    <a:pt x="529232" y="319658"/>
                  </a:lnTo>
                  <a:lnTo>
                    <a:pt x="494296" y="348955"/>
                  </a:lnTo>
                  <a:lnTo>
                    <a:pt x="460411" y="379273"/>
                  </a:lnTo>
                  <a:lnTo>
                    <a:pt x="427592" y="410578"/>
                  </a:lnTo>
                  <a:lnTo>
                    <a:pt x="395855" y="442841"/>
                  </a:lnTo>
                  <a:lnTo>
                    <a:pt x="365216" y="476028"/>
                  </a:lnTo>
                  <a:lnTo>
                    <a:pt x="335691" y="510109"/>
                  </a:lnTo>
                  <a:lnTo>
                    <a:pt x="307296" y="545051"/>
                  </a:lnTo>
                  <a:lnTo>
                    <a:pt x="280047" y="580824"/>
                  </a:lnTo>
                  <a:lnTo>
                    <a:pt x="253958" y="617395"/>
                  </a:lnTo>
                  <a:lnTo>
                    <a:pt x="229047" y="654732"/>
                  </a:lnTo>
                  <a:lnTo>
                    <a:pt x="205330" y="692805"/>
                  </a:lnTo>
                  <a:lnTo>
                    <a:pt x="182820" y="731581"/>
                  </a:lnTo>
                  <a:lnTo>
                    <a:pt x="161536" y="771029"/>
                  </a:lnTo>
                  <a:lnTo>
                    <a:pt x="141492" y="811116"/>
                  </a:lnTo>
                  <a:lnTo>
                    <a:pt x="122705" y="851813"/>
                  </a:lnTo>
                  <a:lnTo>
                    <a:pt x="105190" y="893085"/>
                  </a:lnTo>
                  <a:lnTo>
                    <a:pt x="88962" y="934903"/>
                  </a:lnTo>
                  <a:lnTo>
                    <a:pt x="74039" y="977235"/>
                  </a:lnTo>
                  <a:lnTo>
                    <a:pt x="60435" y="1020048"/>
                  </a:lnTo>
                  <a:lnTo>
                    <a:pt x="48167" y="1063311"/>
                  </a:lnTo>
                  <a:lnTo>
                    <a:pt x="37250" y="1106993"/>
                  </a:lnTo>
                  <a:lnTo>
                    <a:pt x="27700" y="1151062"/>
                  </a:lnTo>
                  <a:lnTo>
                    <a:pt x="19534" y="1195485"/>
                  </a:lnTo>
                  <a:lnTo>
                    <a:pt x="12766" y="1240232"/>
                  </a:lnTo>
                  <a:lnTo>
                    <a:pt x="7413" y="1285271"/>
                  </a:lnTo>
                  <a:lnTo>
                    <a:pt x="3490" y="1330570"/>
                  </a:lnTo>
                  <a:lnTo>
                    <a:pt x="1014" y="1376098"/>
                  </a:lnTo>
                  <a:lnTo>
                    <a:pt x="0" y="1421822"/>
                  </a:lnTo>
                  <a:lnTo>
                    <a:pt x="463" y="1467711"/>
                  </a:lnTo>
                  <a:lnTo>
                    <a:pt x="2421" y="1513734"/>
                  </a:lnTo>
                  <a:lnTo>
                    <a:pt x="5888" y="1559859"/>
                  </a:lnTo>
                  <a:lnTo>
                    <a:pt x="10881" y="1606054"/>
                  </a:lnTo>
                  <a:lnTo>
                    <a:pt x="17415" y="1652287"/>
                  </a:lnTo>
                  <a:lnTo>
                    <a:pt x="25506" y="1698527"/>
                  </a:lnTo>
                  <a:lnTo>
                    <a:pt x="35170" y="1744743"/>
                  </a:lnTo>
                  <a:lnTo>
                    <a:pt x="46423" y="1790902"/>
                  </a:lnTo>
                  <a:lnTo>
                    <a:pt x="59280" y="1836972"/>
                  </a:lnTo>
                  <a:lnTo>
                    <a:pt x="73758" y="1882923"/>
                  </a:lnTo>
                  <a:lnTo>
                    <a:pt x="89747" y="1928370"/>
                  </a:lnTo>
                  <a:lnTo>
                    <a:pt x="107103" y="1972940"/>
                  </a:lnTo>
                  <a:lnTo>
                    <a:pt x="125796" y="2016619"/>
                  </a:lnTo>
                  <a:lnTo>
                    <a:pt x="145794" y="2059389"/>
                  </a:lnTo>
                  <a:lnTo>
                    <a:pt x="167065" y="2101235"/>
                  </a:lnTo>
                  <a:lnTo>
                    <a:pt x="189577" y="2142141"/>
                  </a:lnTo>
                  <a:lnTo>
                    <a:pt x="213300" y="2182092"/>
                  </a:lnTo>
                  <a:lnTo>
                    <a:pt x="238201" y="2221072"/>
                  </a:lnTo>
                  <a:lnTo>
                    <a:pt x="264248" y="2259064"/>
                  </a:lnTo>
                  <a:lnTo>
                    <a:pt x="291410" y="2296054"/>
                  </a:lnTo>
                  <a:lnTo>
                    <a:pt x="319656" y="2332024"/>
                  </a:lnTo>
                  <a:lnTo>
                    <a:pt x="348953" y="2366960"/>
                  </a:lnTo>
                  <a:lnTo>
                    <a:pt x="379270" y="2400845"/>
                  </a:lnTo>
                  <a:lnTo>
                    <a:pt x="410576" y="2433663"/>
                  </a:lnTo>
                  <a:lnTo>
                    <a:pt x="442838" y="2465400"/>
                  </a:lnTo>
                  <a:lnTo>
                    <a:pt x="476025" y="2496038"/>
                  </a:lnTo>
                  <a:lnTo>
                    <a:pt x="510106" y="2525563"/>
                  </a:lnTo>
                  <a:lnTo>
                    <a:pt x="545048" y="2553958"/>
                  </a:lnTo>
                  <a:lnTo>
                    <a:pt x="580820" y="2581207"/>
                  </a:lnTo>
                  <a:lnTo>
                    <a:pt x="617391" y="2607295"/>
                  </a:lnTo>
                  <a:lnTo>
                    <a:pt x="654728" y="2632206"/>
                  </a:lnTo>
                  <a:lnTo>
                    <a:pt x="692800" y="2655924"/>
                  </a:lnTo>
                  <a:lnTo>
                    <a:pt x="731576" y="2678433"/>
                  </a:lnTo>
                  <a:lnTo>
                    <a:pt x="771023" y="2699717"/>
                  </a:lnTo>
                  <a:lnTo>
                    <a:pt x="811111" y="2719761"/>
                  </a:lnTo>
                  <a:lnTo>
                    <a:pt x="851807" y="2738549"/>
                  </a:lnTo>
                  <a:lnTo>
                    <a:pt x="893079" y="2756064"/>
                  </a:lnTo>
                  <a:lnTo>
                    <a:pt x="934897" y="2772291"/>
                  </a:lnTo>
                  <a:lnTo>
                    <a:pt x="977228" y="2787215"/>
                  </a:lnTo>
                  <a:lnTo>
                    <a:pt x="1020041" y="2800819"/>
                  </a:lnTo>
                  <a:lnTo>
                    <a:pt x="1063304" y="2813087"/>
                  </a:lnTo>
                  <a:lnTo>
                    <a:pt x="1106986" y="2824004"/>
                  </a:lnTo>
                  <a:lnTo>
                    <a:pt x="1151054" y="2833554"/>
                  </a:lnTo>
                  <a:lnTo>
                    <a:pt x="1195478" y="2841721"/>
                  </a:lnTo>
                  <a:lnTo>
                    <a:pt x="1240224" y="2848489"/>
                  </a:lnTo>
                  <a:lnTo>
                    <a:pt x="1285263" y="2853842"/>
                  </a:lnTo>
                  <a:lnTo>
                    <a:pt x="1330562" y="2857765"/>
                  </a:lnTo>
                  <a:lnTo>
                    <a:pt x="1376090" y="2860242"/>
                  </a:lnTo>
                  <a:lnTo>
                    <a:pt x="1421814" y="2861257"/>
                  </a:lnTo>
                  <a:lnTo>
                    <a:pt x="1467703" y="2860793"/>
                  </a:lnTo>
                  <a:lnTo>
                    <a:pt x="1513726" y="2858836"/>
                  </a:lnTo>
                  <a:lnTo>
                    <a:pt x="1559851" y="2855369"/>
                  </a:lnTo>
                  <a:lnTo>
                    <a:pt x="1606046" y="2850377"/>
                  </a:lnTo>
                  <a:lnTo>
                    <a:pt x="1652280" y="2843844"/>
                  </a:lnTo>
                  <a:lnTo>
                    <a:pt x="1698520" y="2835753"/>
                  </a:lnTo>
                  <a:lnTo>
                    <a:pt x="1744736" y="2826090"/>
                  </a:lnTo>
                  <a:lnTo>
                    <a:pt x="1790895" y="2814837"/>
                  </a:lnTo>
                  <a:lnTo>
                    <a:pt x="1836966" y="2801980"/>
                  </a:lnTo>
                  <a:lnTo>
                    <a:pt x="1882918" y="2787503"/>
                  </a:lnTo>
                  <a:lnTo>
                    <a:pt x="1928365" y="2771514"/>
                  </a:lnTo>
                  <a:lnTo>
                    <a:pt x="1972937" y="2754157"/>
                  </a:lnTo>
                  <a:lnTo>
                    <a:pt x="2016615" y="2735464"/>
                  </a:lnTo>
                  <a:lnTo>
                    <a:pt x="2059386" y="2715465"/>
                  </a:lnTo>
                  <a:lnTo>
                    <a:pt x="2101233" y="2694194"/>
                  </a:lnTo>
                  <a:lnTo>
                    <a:pt x="2142140" y="2671681"/>
                  </a:lnTo>
                  <a:lnTo>
                    <a:pt x="2182091" y="2647958"/>
                  </a:lnTo>
                  <a:lnTo>
                    <a:pt x="2221071" y="2623056"/>
                  </a:lnTo>
                  <a:lnTo>
                    <a:pt x="2259064" y="2597009"/>
                  </a:lnTo>
                  <a:lnTo>
                    <a:pt x="2296053" y="2569846"/>
                  </a:lnTo>
                  <a:lnTo>
                    <a:pt x="2332024" y="2541600"/>
                  </a:lnTo>
                  <a:lnTo>
                    <a:pt x="2366960" y="2512302"/>
                  </a:lnTo>
                  <a:lnTo>
                    <a:pt x="2400846" y="2481985"/>
                  </a:lnTo>
                  <a:lnTo>
                    <a:pt x="2433665" y="2450679"/>
                  </a:lnTo>
                  <a:lnTo>
                    <a:pt x="2465401" y="2418416"/>
                  </a:lnTo>
                  <a:lnTo>
                    <a:pt x="2496040" y="2385229"/>
                  </a:lnTo>
                  <a:lnTo>
                    <a:pt x="2525565" y="2351148"/>
                  </a:lnTo>
                  <a:lnTo>
                    <a:pt x="2553960" y="2316206"/>
                  </a:lnTo>
                  <a:lnTo>
                    <a:pt x="2581210" y="2280433"/>
                  </a:lnTo>
                  <a:lnTo>
                    <a:pt x="2607298" y="2243862"/>
                  </a:lnTo>
                  <a:lnTo>
                    <a:pt x="2632209" y="2206525"/>
                  </a:lnTo>
                  <a:lnTo>
                    <a:pt x="2655927" y="2168452"/>
                  </a:lnTo>
                  <a:lnTo>
                    <a:pt x="2678436" y="2129676"/>
                  </a:lnTo>
                  <a:lnTo>
                    <a:pt x="2699720" y="2090229"/>
                  </a:lnTo>
                  <a:lnTo>
                    <a:pt x="2719764" y="2050141"/>
                  </a:lnTo>
                  <a:lnTo>
                    <a:pt x="2738551" y="2009445"/>
                  </a:lnTo>
                  <a:lnTo>
                    <a:pt x="2756067" y="1968172"/>
                  </a:lnTo>
                  <a:lnTo>
                    <a:pt x="2772294" y="1926355"/>
                  </a:lnTo>
                  <a:lnTo>
                    <a:pt x="2787217" y="1884023"/>
                  </a:lnTo>
                  <a:lnTo>
                    <a:pt x="2800821" y="1841210"/>
                  </a:lnTo>
                  <a:lnTo>
                    <a:pt x="2813089" y="1797947"/>
                  </a:lnTo>
                  <a:lnTo>
                    <a:pt x="2824006" y="1754265"/>
                  </a:lnTo>
                  <a:lnTo>
                    <a:pt x="2833556" y="1710197"/>
                  </a:lnTo>
                  <a:lnTo>
                    <a:pt x="2841722" y="1665774"/>
                  </a:lnTo>
                  <a:lnTo>
                    <a:pt x="2848490" y="1621027"/>
                  </a:lnTo>
                  <a:lnTo>
                    <a:pt x="2853843" y="1575988"/>
                  </a:lnTo>
                  <a:lnTo>
                    <a:pt x="2857766" y="1530689"/>
                  </a:lnTo>
                  <a:lnTo>
                    <a:pt x="2860242" y="1485161"/>
                  </a:lnTo>
                  <a:lnTo>
                    <a:pt x="2861257" y="1439437"/>
                  </a:lnTo>
                  <a:lnTo>
                    <a:pt x="2860793" y="1393548"/>
                  </a:lnTo>
                  <a:lnTo>
                    <a:pt x="2858835" y="1347525"/>
                  </a:lnTo>
                  <a:lnTo>
                    <a:pt x="2855368" y="1301400"/>
                  </a:lnTo>
                  <a:lnTo>
                    <a:pt x="2850375" y="1255205"/>
                  </a:lnTo>
                  <a:lnTo>
                    <a:pt x="2843841" y="1208971"/>
                  </a:lnTo>
                  <a:lnTo>
                    <a:pt x="2835750" y="1162731"/>
                  </a:lnTo>
                  <a:lnTo>
                    <a:pt x="2826086" y="1116515"/>
                  </a:lnTo>
                  <a:lnTo>
                    <a:pt x="2814833" y="1070356"/>
                  </a:lnTo>
                  <a:lnTo>
                    <a:pt x="2801976" y="1024284"/>
                  </a:lnTo>
                  <a:lnTo>
                    <a:pt x="2787498" y="978333"/>
                  </a:lnTo>
                  <a:lnTo>
                    <a:pt x="2771510" y="932885"/>
                  </a:lnTo>
                  <a:lnTo>
                    <a:pt x="2754153" y="888314"/>
                  </a:lnTo>
                  <a:lnTo>
                    <a:pt x="2735460" y="844636"/>
                  </a:lnTo>
                  <a:lnTo>
                    <a:pt x="2715462" y="801865"/>
                  </a:lnTo>
                  <a:lnTo>
                    <a:pt x="2694191" y="760018"/>
                  </a:lnTo>
                  <a:lnTo>
                    <a:pt x="2671679" y="719111"/>
                  </a:lnTo>
                  <a:lnTo>
                    <a:pt x="2647956" y="679160"/>
                  </a:lnTo>
                  <a:lnTo>
                    <a:pt x="2623055" y="640180"/>
                  </a:lnTo>
                  <a:lnTo>
                    <a:pt x="2597007" y="602187"/>
                  </a:lnTo>
                  <a:lnTo>
                    <a:pt x="2569845" y="565198"/>
                  </a:lnTo>
                  <a:lnTo>
                    <a:pt x="2541599" y="529227"/>
                  </a:lnTo>
                  <a:lnTo>
                    <a:pt x="2512302" y="494291"/>
                  </a:lnTo>
                  <a:lnTo>
                    <a:pt x="2481984" y="460406"/>
                  </a:lnTo>
                  <a:lnTo>
                    <a:pt x="2450678" y="427587"/>
                  </a:lnTo>
                  <a:lnTo>
                    <a:pt x="2418416" y="395850"/>
                  </a:lnTo>
                  <a:lnTo>
                    <a:pt x="2385229" y="365211"/>
                  </a:lnTo>
                  <a:lnTo>
                    <a:pt x="2351148" y="335686"/>
                  </a:lnTo>
                  <a:lnTo>
                    <a:pt x="2316205" y="307291"/>
                  </a:lnTo>
                  <a:lnTo>
                    <a:pt x="2280433" y="280042"/>
                  </a:lnTo>
                  <a:lnTo>
                    <a:pt x="2243862" y="253954"/>
                  </a:lnTo>
                  <a:lnTo>
                    <a:pt x="2206525" y="229043"/>
                  </a:lnTo>
                  <a:lnTo>
                    <a:pt x="2168452" y="205325"/>
                  </a:lnTo>
                  <a:lnTo>
                    <a:pt x="2129676" y="182816"/>
                  </a:lnTo>
                  <a:lnTo>
                    <a:pt x="2090229" y="161532"/>
                  </a:lnTo>
                  <a:lnTo>
                    <a:pt x="2050141" y="141488"/>
                  </a:lnTo>
                  <a:lnTo>
                    <a:pt x="2009445" y="122701"/>
                  </a:lnTo>
                  <a:lnTo>
                    <a:pt x="1968172" y="105186"/>
                  </a:lnTo>
                  <a:lnTo>
                    <a:pt x="1926355" y="88959"/>
                  </a:lnTo>
                  <a:lnTo>
                    <a:pt x="1884023" y="74036"/>
                  </a:lnTo>
                  <a:lnTo>
                    <a:pt x="1841210" y="60432"/>
                  </a:lnTo>
                  <a:lnTo>
                    <a:pt x="1797947" y="48164"/>
                  </a:lnTo>
                  <a:lnTo>
                    <a:pt x="1754266" y="37248"/>
                  </a:lnTo>
                  <a:lnTo>
                    <a:pt x="1710197" y="27698"/>
                  </a:lnTo>
                  <a:lnTo>
                    <a:pt x="1665774" y="19532"/>
                  </a:lnTo>
                  <a:lnTo>
                    <a:pt x="1621027" y="12764"/>
                  </a:lnTo>
                  <a:lnTo>
                    <a:pt x="1575988" y="7412"/>
                  </a:lnTo>
                  <a:lnTo>
                    <a:pt x="1530690" y="3489"/>
                  </a:lnTo>
                  <a:lnTo>
                    <a:pt x="1485162" y="1013"/>
                  </a:lnTo>
                  <a:lnTo>
                    <a:pt x="1439438" y="0"/>
                  </a:lnTo>
                  <a:close/>
                </a:path>
              </a:pathLst>
            </a:custGeom>
            <a:solidFill>
              <a:srgbClr val="F49000"/>
            </a:solidFill>
          </p:spPr>
          <p:txBody>
            <a:bodyPr wrap="square" lIns="0" tIns="0" rIns="0" bIns="0" rtlCol="0"/>
            <a:lstStyle/>
            <a:p>
              <a:endParaRPr dirty="0"/>
            </a:p>
          </p:txBody>
        </p:sp>
        <p:sp>
          <p:nvSpPr>
            <p:cNvPr id="21" name="object 21"/>
            <p:cNvSpPr/>
            <p:nvPr/>
          </p:nvSpPr>
          <p:spPr>
            <a:xfrm>
              <a:off x="10876080" y="5607274"/>
              <a:ext cx="1297305" cy="2580640"/>
            </a:xfrm>
            <a:custGeom>
              <a:avLst/>
              <a:gdLst/>
              <a:ahLst/>
              <a:cxnLst/>
              <a:rect l="l" t="t" r="r" b="b"/>
              <a:pathLst>
                <a:path w="1297304" h="2580640">
                  <a:moveTo>
                    <a:pt x="1297161" y="2580476"/>
                  </a:moveTo>
                  <a:lnTo>
                    <a:pt x="1249372" y="2579847"/>
                  </a:lnTo>
                  <a:lnTo>
                    <a:pt x="1201813" y="2577448"/>
                  </a:lnTo>
                  <a:lnTo>
                    <a:pt x="1154528" y="2573299"/>
                  </a:lnTo>
                  <a:lnTo>
                    <a:pt x="1107562" y="2567424"/>
                  </a:lnTo>
                  <a:lnTo>
                    <a:pt x="1060959" y="2559844"/>
                  </a:lnTo>
                  <a:lnTo>
                    <a:pt x="1014764" y="2550582"/>
                  </a:lnTo>
                  <a:lnTo>
                    <a:pt x="969020" y="2539660"/>
                  </a:lnTo>
                  <a:lnTo>
                    <a:pt x="923772" y="2527099"/>
                  </a:lnTo>
                  <a:lnTo>
                    <a:pt x="879065" y="2512923"/>
                  </a:lnTo>
                  <a:lnTo>
                    <a:pt x="834942" y="2497153"/>
                  </a:lnTo>
                  <a:lnTo>
                    <a:pt x="791447" y="2479811"/>
                  </a:lnTo>
                  <a:lnTo>
                    <a:pt x="748626" y="2460920"/>
                  </a:lnTo>
                  <a:lnTo>
                    <a:pt x="706523" y="2440501"/>
                  </a:lnTo>
                  <a:lnTo>
                    <a:pt x="665181" y="2418577"/>
                  </a:lnTo>
                  <a:lnTo>
                    <a:pt x="624645" y="2395170"/>
                  </a:lnTo>
                  <a:lnTo>
                    <a:pt x="584959" y="2370302"/>
                  </a:lnTo>
                  <a:lnTo>
                    <a:pt x="546168" y="2343995"/>
                  </a:lnTo>
                  <a:lnTo>
                    <a:pt x="508316" y="2316271"/>
                  </a:lnTo>
                  <a:lnTo>
                    <a:pt x="471447" y="2287154"/>
                  </a:lnTo>
                  <a:lnTo>
                    <a:pt x="435605" y="2256663"/>
                  </a:lnTo>
                  <a:lnTo>
                    <a:pt x="400836" y="2224823"/>
                  </a:lnTo>
                  <a:lnTo>
                    <a:pt x="367182" y="2191654"/>
                  </a:lnTo>
                  <a:lnTo>
                    <a:pt x="334689" y="2157180"/>
                  </a:lnTo>
                  <a:lnTo>
                    <a:pt x="303400" y="2121422"/>
                  </a:lnTo>
                  <a:lnTo>
                    <a:pt x="273361" y="2084402"/>
                  </a:lnTo>
                  <a:lnTo>
                    <a:pt x="244615" y="2046142"/>
                  </a:lnTo>
                  <a:lnTo>
                    <a:pt x="217206" y="2006666"/>
                  </a:lnTo>
                  <a:lnTo>
                    <a:pt x="191179" y="1965994"/>
                  </a:lnTo>
                  <a:lnTo>
                    <a:pt x="166578" y="1924149"/>
                  </a:lnTo>
                  <a:lnTo>
                    <a:pt x="143448" y="1881154"/>
                  </a:lnTo>
                  <a:lnTo>
                    <a:pt x="121833" y="1837029"/>
                  </a:lnTo>
                  <a:lnTo>
                    <a:pt x="101776" y="1791798"/>
                  </a:lnTo>
                  <a:lnTo>
                    <a:pt x="83323" y="1745483"/>
                  </a:lnTo>
                  <a:lnTo>
                    <a:pt x="66518" y="1698105"/>
                  </a:lnTo>
                  <a:lnTo>
                    <a:pt x="52069" y="1651945"/>
                  </a:lnTo>
                  <a:lnTo>
                    <a:pt x="39430" y="1605655"/>
                  </a:lnTo>
                  <a:lnTo>
                    <a:pt x="28583" y="1559275"/>
                  </a:lnTo>
                  <a:lnTo>
                    <a:pt x="19506" y="1512843"/>
                  </a:lnTo>
                  <a:lnTo>
                    <a:pt x="12181" y="1466400"/>
                  </a:lnTo>
                  <a:lnTo>
                    <a:pt x="6587" y="1419985"/>
                  </a:lnTo>
                  <a:lnTo>
                    <a:pt x="2706" y="1373637"/>
                  </a:lnTo>
                  <a:lnTo>
                    <a:pt x="516" y="1327395"/>
                  </a:lnTo>
                  <a:lnTo>
                    <a:pt x="0" y="1281300"/>
                  </a:lnTo>
                  <a:lnTo>
                    <a:pt x="1135" y="1235390"/>
                  </a:lnTo>
                  <a:lnTo>
                    <a:pt x="3904" y="1189705"/>
                  </a:lnTo>
                  <a:lnTo>
                    <a:pt x="8286" y="1144284"/>
                  </a:lnTo>
                  <a:lnTo>
                    <a:pt x="14262" y="1099167"/>
                  </a:lnTo>
                  <a:lnTo>
                    <a:pt x="21812" y="1054394"/>
                  </a:lnTo>
                  <a:lnTo>
                    <a:pt x="30916" y="1010003"/>
                  </a:lnTo>
                  <a:lnTo>
                    <a:pt x="41554" y="966034"/>
                  </a:lnTo>
                  <a:lnTo>
                    <a:pt x="53707" y="922527"/>
                  </a:lnTo>
                  <a:lnTo>
                    <a:pt x="67356" y="879521"/>
                  </a:lnTo>
                  <a:lnTo>
                    <a:pt x="82479" y="837055"/>
                  </a:lnTo>
                  <a:lnTo>
                    <a:pt x="99058" y="795169"/>
                  </a:lnTo>
                  <a:lnTo>
                    <a:pt x="117073" y="753902"/>
                  </a:lnTo>
                  <a:lnTo>
                    <a:pt x="136504" y="713295"/>
                  </a:lnTo>
                  <a:lnTo>
                    <a:pt x="157331" y="673385"/>
                  </a:lnTo>
                  <a:lnTo>
                    <a:pt x="179535" y="634213"/>
                  </a:lnTo>
                  <a:lnTo>
                    <a:pt x="203096" y="595818"/>
                  </a:lnTo>
                  <a:lnTo>
                    <a:pt x="227995" y="558239"/>
                  </a:lnTo>
                  <a:lnTo>
                    <a:pt x="254211" y="521517"/>
                  </a:lnTo>
                  <a:lnTo>
                    <a:pt x="281724" y="485690"/>
                  </a:lnTo>
                  <a:lnTo>
                    <a:pt x="310516" y="450797"/>
                  </a:lnTo>
                  <a:lnTo>
                    <a:pt x="340566" y="416879"/>
                  </a:lnTo>
                  <a:lnTo>
                    <a:pt x="371855" y="383975"/>
                  </a:lnTo>
                  <a:lnTo>
                    <a:pt x="404363" y="352123"/>
                  </a:lnTo>
                  <a:lnTo>
                    <a:pt x="438070" y="321365"/>
                  </a:lnTo>
                  <a:lnTo>
                    <a:pt x="472957" y="291738"/>
                  </a:lnTo>
                  <a:lnTo>
                    <a:pt x="509003" y="263283"/>
                  </a:lnTo>
                  <a:lnTo>
                    <a:pt x="546189" y="236038"/>
                  </a:lnTo>
                  <a:lnTo>
                    <a:pt x="584496" y="210044"/>
                  </a:lnTo>
                  <a:lnTo>
                    <a:pt x="623903" y="185339"/>
                  </a:lnTo>
                  <a:lnTo>
                    <a:pt x="664392" y="161964"/>
                  </a:lnTo>
                  <a:lnTo>
                    <a:pt x="705941" y="139958"/>
                  </a:lnTo>
                  <a:lnTo>
                    <a:pt x="748532" y="119359"/>
                  </a:lnTo>
                  <a:lnTo>
                    <a:pt x="792145" y="100208"/>
                  </a:lnTo>
                  <a:lnTo>
                    <a:pt x="836760" y="82544"/>
                  </a:lnTo>
                  <a:lnTo>
                    <a:pt x="882357" y="66406"/>
                  </a:lnTo>
                  <a:lnTo>
                    <a:pt x="930916" y="51260"/>
                  </a:lnTo>
                  <a:lnTo>
                    <a:pt x="979618" y="38114"/>
                  </a:lnTo>
                  <a:lnTo>
                    <a:pt x="1028415" y="26947"/>
                  </a:lnTo>
                  <a:lnTo>
                    <a:pt x="1077262" y="17736"/>
                  </a:lnTo>
                  <a:lnTo>
                    <a:pt x="1126113" y="10458"/>
                  </a:lnTo>
                  <a:lnTo>
                    <a:pt x="1174921" y="5091"/>
                  </a:lnTo>
                  <a:lnTo>
                    <a:pt x="1223642" y="1612"/>
                  </a:lnTo>
                  <a:lnTo>
                    <a:pt x="1272230" y="0"/>
                  </a:lnTo>
                </a:path>
              </a:pathLst>
            </a:custGeom>
            <a:ln w="35904">
              <a:solidFill>
                <a:srgbClr val="FFFFFF"/>
              </a:solidFill>
            </a:ln>
          </p:spPr>
          <p:txBody>
            <a:bodyPr wrap="square" lIns="0" tIns="0" rIns="0" bIns="0" rtlCol="0"/>
            <a:lstStyle/>
            <a:p>
              <a:endParaRPr dirty="0"/>
            </a:p>
          </p:txBody>
        </p:sp>
        <p:pic>
          <p:nvPicPr>
            <p:cNvPr id="22" name="object 22"/>
            <p:cNvPicPr/>
            <p:nvPr/>
          </p:nvPicPr>
          <p:blipFill>
            <a:blip r:embed="rId3" cstate="print"/>
            <a:stretch>
              <a:fillRect/>
            </a:stretch>
          </p:blipFill>
          <p:spPr>
            <a:xfrm>
              <a:off x="12086700" y="8108161"/>
              <a:ext cx="159209" cy="159209"/>
            </a:xfrm>
            <a:prstGeom prst="rect">
              <a:avLst/>
            </a:prstGeom>
          </p:spPr>
        </p:pic>
      </p:grpSp>
      <p:sp>
        <p:nvSpPr>
          <p:cNvPr id="23" name="object 23"/>
          <p:cNvSpPr/>
          <p:nvPr/>
        </p:nvSpPr>
        <p:spPr>
          <a:xfrm>
            <a:off x="15298129" y="5466831"/>
            <a:ext cx="2861310" cy="2861310"/>
          </a:xfrm>
          <a:custGeom>
            <a:avLst/>
            <a:gdLst/>
            <a:ahLst/>
            <a:cxnLst/>
            <a:rect l="l" t="t" r="r" b="b"/>
            <a:pathLst>
              <a:path w="2861309" h="2861309">
                <a:moveTo>
                  <a:pt x="1439438" y="0"/>
                </a:moveTo>
                <a:lnTo>
                  <a:pt x="1393549" y="464"/>
                </a:lnTo>
                <a:lnTo>
                  <a:pt x="1347526" y="2422"/>
                </a:lnTo>
                <a:lnTo>
                  <a:pt x="1301402" y="5889"/>
                </a:lnTo>
                <a:lnTo>
                  <a:pt x="1255207" y="10883"/>
                </a:lnTo>
                <a:lnTo>
                  <a:pt x="1208974" y="17417"/>
                </a:lnTo>
                <a:lnTo>
                  <a:pt x="1162734" y="25509"/>
                </a:lnTo>
                <a:lnTo>
                  <a:pt x="1116519" y="35173"/>
                </a:lnTo>
                <a:lnTo>
                  <a:pt x="1070360" y="46427"/>
                </a:lnTo>
                <a:lnTo>
                  <a:pt x="1024289" y="59285"/>
                </a:lnTo>
                <a:lnTo>
                  <a:pt x="978338" y="73764"/>
                </a:lnTo>
                <a:lnTo>
                  <a:pt x="932891" y="89751"/>
                </a:lnTo>
                <a:lnTo>
                  <a:pt x="888320" y="107107"/>
                </a:lnTo>
                <a:lnTo>
                  <a:pt x="844641" y="125799"/>
                </a:lnTo>
                <a:lnTo>
                  <a:pt x="801870" y="145797"/>
                </a:lnTo>
                <a:lnTo>
                  <a:pt x="760023" y="167068"/>
                </a:lnTo>
                <a:lnTo>
                  <a:pt x="719116" y="189580"/>
                </a:lnTo>
                <a:lnTo>
                  <a:pt x="679165" y="213302"/>
                </a:lnTo>
                <a:lnTo>
                  <a:pt x="640185" y="238203"/>
                </a:lnTo>
                <a:lnTo>
                  <a:pt x="602192" y="264250"/>
                </a:lnTo>
                <a:lnTo>
                  <a:pt x="565203" y="291412"/>
                </a:lnTo>
                <a:lnTo>
                  <a:pt x="529232" y="319658"/>
                </a:lnTo>
                <a:lnTo>
                  <a:pt x="494296" y="348955"/>
                </a:lnTo>
                <a:lnTo>
                  <a:pt x="460411" y="379273"/>
                </a:lnTo>
                <a:lnTo>
                  <a:pt x="427592" y="410578"/>
                </a:lnTo>
                <a:lnTo>
                  <a:pt x="395855" y="442841"/>
                </a:lnTo>
                <a:lnTo>
                  <a:pt x="365216" y="476028"/>
                </a:lnTo>
                <a:lnTo>
                  <a:pt x="335691" y="510109"/>
                </a:lnTo>
                <a:lnTo>
                  <a:pt x="307296" y="545051"/>
                </a:lnTo>
                <a:lnTo>
                  <a:pt x="280047" y="580824"/>
                </a:lnTo>
                <a:lnTo>
                  <a:pt x="253958" y="617395"/>
                </a:lnTo>
                <a:lnTo>
                  <a:pt x="229047" y="654732"/>
                </a:lnTo>
                <a:lnTo>
                  <a:pt x="205330" y="692805"/>
                </a:lnTo>
                <a:lnTo>
                  <a:pt x="182820" y="731581"/>
                </a:lnTo>
                <a:lnTo>
                  <a:pt x="161536" y="771029"/>
                </a:lnTo>
                <a:lnTo>
                  <a:pt x="141492" y="811116"/>
                </a:lnTo>
                <a:lnTo>
                  <a:pt x="122705" y="851813"/>
                </a:lnTo>
                <a:lnTo>
                  <a:pt x="105190" y="893085"/>
                </a:lnTo>
                <a:lnTo>
                  <a:pt x="88962" y="934903"/>
                </a:lnTo>
                <a:lnTo>
                  <a:pt x="74039" y="977235"/>
                </a:lnTo>
                <a:lnTo>
                  <a:pt x="60435" y="1020048"/>
                </a:lnTo>
                <a:lnTo>
                  <a:pt x="48167" y="1063311"/>
                </a:lnTo>
                <a:lnTo>
                  <a:pt x="37250" y="1106993"/>
                </a:lnTo>
                <a:lnTo>
                  <a:pt x="27700" y="1151062"/>
                </a:lnTo>
                <a:lnTo>
                  <a:pt x="19534" y="1195485"/>
                </a:lnTo>
                <a:lnTo>
                  <a:pt x="12766" y="1240232"/>
                </a:lnTo>
                <a:lnTo>
                  <a:pt x="7413" y="1285271"/>
                </a:lnTo>
                <a:lnTo>
                  <a:pt x="3490" y="1330570"/>
                </a:lnTo>
                <a:lnTo>
                  <a:pt x="1014" y="1376098"/>
                </a:lnTo>
                <a:lnTo>
                  <a:pt x="0" y="1421822"/>
                </a:lnTo>
                <a:lnTo>
                  <a:pt x="463" y="1467711"/>
                </a:lnTo>
                <a:lnTo>
                  <a:pt x="2421" y="1513734"/>
                </a:lnTo>
                <a:lnTo>
                  <a:pt x="5888" y="1559859"/>
                </a:lnTo>
                <a:lnTo>
                  <a:pt x="10881" y="1606054"/>
                </a:lnTo>
                <a:lnTo>
                  <a:pt x="17415" y="1652287"/>
                </a:lnTo>
                <a:lnTo>
                  <a:pt x="25506" y="1698527"/>
                </a:lnTo>
                <a:lnTo>
                  <a:pt x="35170" y="1744743"/>
                </a:lnTo>
                <a:lnTo>
                  <a:pt x="46423" y="1790902"/>
                </a:lnTo>
                <a:lnTo>
                  <a:pt x="59280" y="1836972"/>
                </a:lnTo>
                <a:lnTo>
                  <a:pt x="73758" y="1882923"/>
                </a:lnTo>
                <a:lnTo>
                  <a:pt x="89747" y="1928370"/>
                </a:lnTo>
                <a:lnTo>
                  <a:pt x="107103" y="1972940"/>
                </a:lnTo>
                <a:lnTo>
                  <a:pt x="125796" y="2016619"/>
                </a:lnTo>
                <a:lnTo>
                  <a:pt x="145794" y="2059389"/>
                </a:lnTo>
                <a:lnTo>
                  <a:pt x="167065" y="2101235"/>
                </a:lnTo>
                <a:lnTo>
                  <a:pt x="189578" y="2142141"/>
                </a:lnTo>
                <a:lnTo>
                  <a:pt x="213300" y="2182092"/>
                </a:lnTo>
                <a:lnTo>
                  <a:pt x="238201" y="2221072"/>
                </a:lnTo>
                <a:lnTo>
                  <a:pt x="264249" y="2259064"/>
                </a:lnTo>
                <a:lnTo>
                  <a:pt x="291411" y="2296054"/>
                </a:lnTo>
                <a:lnTo>
                  <a:pt x="319657" y="2332024"/>
                </a:lnTo>
                <a:lnTo>
                  <a:pt x="348955" y="2366960"/>
                </a:lnTo>
                <a:lnTo>
                  <a:pt x="379272" y="2400845"/>
                </a:lnTo>
                <a:lnTo>
                  <a:pt x="410578" y="2433663"/>
                </a:lnTo>
                <a:lnTo>
                  <a:pt x="442840" y="2465400"/>
                </a:lnTo>
                <a:lnTo>
                  <a:pt x="476028" y="2496038"/>
                </a:lnTo>
                <a:lnTo>
                  <a:pt x="510108" y="2525563"/>
                </a:lnTo>
                <a:lnTo>
                  <a:pt x="545051" y="2553958"/>
                </a:lnTo>
                <a:lnTo>
                  <a:pt x="580823" y="2581207"/>
                </a:lnTo>
                <a:lnTo>
                  <a:pt x="617394" y="2607295"/>
                </a:lnTo>
                <a:lnTo>
                  <a:pt x="654731" y="2632206"/>
                </a:lnTo>
                <a:lnTo>
                  <a:pt x="692804" y="2655924"/>
                </a:lnTo>
                <a:lnTo>
                  <a:pt x="731580" y="2678433"/>
                </a:lnTo>
                <a:lnTo>
                  <a:pt x="771027" y="2699717"/>
                </a:lnTo>
                <a:lnTo>
                  <a:pt x="811115" y="2719761"/>
                </a:lnTo>
                <a:lnTo>
                  <a:pt x="851811" y="2738549"/>
                </a:lnTo>
                <a:lnTo>
                  <a:pt x="893084" y="2756064"/>
                </a:lnTo>
                <a:lnTo>
                  <a:pt x="934902" y="2772291"/>
                </a:lnTo>
                <a:lnTo>
                  <a:pt x="977233" y="2787215"/>
                </a:lnTo>
                <a:lnTo>
                  <a:pt x="1020046" y="2800819"/>
                </a:lnTo>
                <a:lnTo>
                  <a:pt x="1063309" y="2813087"/>
                </a:lnTo>
                <a:lnTo>
                  <a:pt x="1106990" y="2824004"/>
                </a:lnTo>
                <a:lnTo>
                  <a:pt x="1151059" y="2833554"/>
                </a:lnTo>
                <a:lnTo>
                  <a:pt x="1195482" y="2841721"/>
                </a:lnTo>
                <a:lnTo>
                  <a:pt x="1240229" y="2848489"/>
                </a:lnTo>
                <a:lnTo>
                  <a:pt x="1285268" y="2853842"/>
                </a:lnTo>
                <a:lnTo>
                  <a:pt x="1330567" y="2857765"/>
                </a:lnTo>
                <a:lnTo>
                  <a:pt x="1376094" y="2860242"/>
                </a:lnTo>
                <a:lnTo>
                  <a:pt x="1421818" y="2861257"/>
                </a:lnTo>
                <a:lnTo>
                  <a:pt x="1467707" y="2860793"/>
                </a:lnTo>
                <a:lnTo>
                  <a:pt x="1513730" y="2858836"/>
                </a:lnTo>
                <a:lnTo>
                  <a:pt x="1559854" y="2855369"/>
                </a:lnTo>
                <a:lnTo>
                  <a:pt x="1606049" y="2850377"/>
                </a:lnTo>
                <a:lnTo>
                  <a:pt x="1652282" y="2843844"/>
                </a:lnTo>
                <a:lnTo>
                  <a:pt x="1698522" y="2835753"/>
                </a:lnTo>
                <a:lnTo>
                  <a:pt x="1744738" y="2826090"/>
                </a:lnTo>
                <a:lnTo>
                  <a:pt x="1790896" y="2814837"/>
                </a:lnTo>
                <a:lnTo>
                  <a:pt x="1836967" y="2801980"/>
                </a:lnTo>
                <a:lnTo>
                  <a:pt x="1882918" y="2787503"/>
                </a:lnTo>
                <a:lnTo>
                  <a:pt x="1928365" y="2771514"/>
                </a:lnTo>
                <a:lnTo>
                  <a:pt x="1972937" y="2754157"/>
                </a:lnTo>
                <a:lnTo>
                  <a:pt x="2016615" y="2735464"/>
                </a:lnTo>
                <a:lnTo>
                  <a:pt x="2059386" y="2715465"/>
                </a:lnTo>
                <a:lnTo>
                  <a:pt x="2101233" y="2694194"/>
                </a:lnTo>
                <a:lnTo>
                  <a:pt x="2142140" y="2671681"/>
                </a:lnTo>
                <a:lnTo>
                  <a:pt x="2182091" y="2647958"/>
                </a:lnTo>
                <a:lnTo>
                  <a:pt x="2221071" y="2623056"/>
                </a:lnTo>
                <a:lnTo>
                  <a:pt x="2259064" y="2597009"/>
                </a:lnTo>
                <a:lnTo>
                  <a:pt x="2296053" y="2569846"/>
                </a:lnTo>
                <a:lnTo>
                  <a:pt x="2332024" y="2541600"/>
                </a:lnTo>
                <a:lnTo>
                  <a:pt x="2366960" y="2512302"/>
                </a:lnTo>
                <a:lnTo>
                  <a:pt x="2400846" y="2481985"/>
                </a:lnTo>
                <a:lnTo>
                  <a:pt x="2433665" y="2450679"/>
                </a:lnTo>
                <a:lnTo>
                  <a:pt x="2465401" y="2418416"/>
                </a:lnTo>
                <a:lnTo>
                  <a:pt x="2496040" y="2385229"/>
                </a:lnTo>
                <a:lnTo>
                  <a:pt x="2525565" y="2351148"/>
                </a:lnTo>
                <a:lnTo>
                  <a:pt x="2553960" y="2316206"/>
                </a:lnTo>
                <a:lnTo>
                  <a:pt x="2581210" y="2280433"/>
                </a:lnTo>
                <a:lnTo>
                  <a:pt x="2607298" y="2243862"/>
                </a:lnTo>
                <a:lnTo>
                  <a:pt x="2632209" y="2206525"/>
                </a:lnTo>
                <a:lnTo>
                  <a:pt x="2655927" y="2168452"/>
                </a:lnTo>
                <a:lnTo>
                  <a:pt x="2678436" y="2129676"/>
                </a:lnTo>
                <a:lnTo>
                  <a:pt x="2699720" y="2090229"/>
                </a:lnTo>
                <a:lnTo>
                  <a:pt x="2719764" y="2050141"/>
                </a:lnTo>
                <a:lnTo>
                  <a:pt x="2738551" y="2009445"/>
                </a:lnTo>
                <a:lnTo>
                  <a:pt x="2756067" y="1968172"/>
                </a:lnTo>
                <a:lnTo>
                  <a:pt x="2772294" y="1926355"/>
                </a:lnTo>
                <a:lnTo>
                  <a:pt x="2787217" y="1884023"/>
                </a:lnTo>
                <a:lnTo>
                  <a:pt x="2800821" y="1841210"/>
                </a:lnTo>
                <a:lnTo>
                  <a:pt x="2813089" y="1797947"/>
                </a:lnTo>
                <a:lnTo>
                  <a:pt x="2824006" y="1754265"/>
                </a:lnTo>
                <a:lnTo>
                  <a:pt x="2833556" y="1710197"/>
                </a:lnTo>
                <a:lnTo>
                  <a:pt x="2841722" y="1665774"/>
                </a:lnTo>
                <a:lnTo>
                  <a:pt x="2848490" y="1621027"/>
                </a:lnTo>
                <a:lnTo>
                  <a:pt x="2853843" y="1575988"/>
                </a:lnTo>
                <a:lnTo>
                  <a:pt x="2857766" y="1530689"/>
                </a:lnTo>
                <a:lnTo>
                  <a:pt x="2860242" y="1485161"/>
                </a:lnTo>
                <a:lnTo>
                  <a:pt x="2861257" y="1439437"/>
                </a:lnTo>
                <a:lnTo>
                  <a:pt x="2860793" y="1393548"/>
                </a:lnTo>
                <a:lnTo>
                  <a:pt x="2858835" y="1347525"/>
                </a:lnTo>
                <a:lnTo>
                  <a:pt x="2855368" y="1301400"/>
                </a:lnTo>
                <a:lnTo>
                  <a:pt x="2850375" y="1255205"/>
                </a:lnTo>
                <a:lnTo>
                  <a:pt x="2843841" y="1208971"/>
                </a:lnTo>
                <a:lnTo>
                  <a:pt x="2835750" y="1162731"/>
                </a:lnTo>
                <a:lnTo>
                  <a:pt x="2826086" y="1116515"/>
                </a:lnTo>
                <a:lnTo>
                  <a:pt x="2814833" y="1070356"/>
                </a:lnTo>
                <a:lnTo>
                  <a:pt x="2801976" y="1024284"/>
                </a:lnTo>
                <a:lnTo>
                  <a:pt x="2787498" y="978333"/>
                </a:lnTo>
                <a:lnTo>
                  <a:pt x="2771510" y="932885"/>
                </a:lnTo>
                <a:lnTo>
                  <a:pt x="2754153" y="888314"/>
                </a:lnTo>
                <a:lnTo>
                  <a:pt x="2735460" y="844636"/>
                </a:lnTo>
                <a:lnTo>
                  <a:pt x="2715462" y="801865"/>
                </a:lnTo>
                <a:lnTo>
                  <a:pt x="2694191" y="760018"/>
                </a:lnTo>
                <a:lnTo>
                  <a:pt x="2671679" y="719111"/>
                </a:lnTo>
                <a:lnTo>
                  <a:pt x="2647956" y="679160"/>
                </a:lnTo>
                <a:lnTo>
                  <a:pt x="2623055" y="640180"/>
                </a:lnTo>
                <a:lnTo>
                  <a:pt x="2597007" y="602187"/>
                </a:lnTo>
                <a:lnTo>
                  <a:pt x="2569845" y="565198"/>
                </a:lnTo>
                <a:lnTo>
                  <a:pt x="2541599" y="529227"/>
                </a:lnTo>
                <a:lnTo>
                  <a:pt x="2512302" y="494291"/>
                </a:lnTo>
                <a:lnTo>
                  <a:pt x="2481984" y="460406"/>
                </a:lnTo>
                <a:lnTo>
                  <a:pt x="2450678" y="427587"/>
                </a:lnTo>
                <a:lnTo>
                  <a:pt x="2418416" y="395850"/>
                </a:lnTo>
                <a:lnTo>
                  <a:pt x="2385229" y="365211"/>
                </a:lnTo>
                <a:lnTo>
                  <a:pt x="2351148" y="335686"/>
                </a:lnTo>
                <a:lnTo>
                  <a:pt x="2316205" y="307291"/>
                </a:lnTo>
                <a:lnTo>
                  <a:pt x="2280433" y="280042"/>
                </a:lnTo>
                <a:lnTo>
                  <a:pt x="2243862" y="253954"/>
                </a:lnTo>
                <a:lnTo>
                  <a:pt x="2206525" y="229043"/>
                </a:lnTo>
                <a:lnTo>
                  <a:pt x="2168452" y="205325"/>
                </a:lnTo>
                <a:lnTo>
                  <a:pt x="2129676" y="182816"/>
                </a:lnTo>
                <a:lnTo>
                  <a:pt x="2090229" y="161532"/>
                </a:lnTo>
                <a:lnTo>
                  <a:pt x="2050141" y="141488"/>
                </a:lnTo>
                <a:lnTo>
                  <a:pt x="2009445" y="122701"/>
                </a:lnTo>
                <a:lnTo>
                  <a:pt x="1968172" y="105186"/>
                </a:lnTo>
                <a:lnTo>
                  <a:pt x="1926355" y="88959"/>
                </a:lnTo>
                <a:lnTo>
                  <a:pt x="1884023" y="74036"/>
                </a:lnTo>
                <a:lnTo>
                  <a:pt x="1841210" y="60432"/>
                </a:lnTo>
                <a:lnTo>
                  <a:pt x="1797947" y="48164"/>
                </a:lnTo>
                <a:lnTo>
                  <a:pt x="1754266" y="37248"/>
                </a:lnTo>
                <a:lnTo>
                  <a:pt x="1710197" y="27698"/>
                </a:lnTo>
                <a:lnTo>
                  <a:pt x="1665774" y="19532"/>
                </a:lnTo>
                <a:lnTo>
                  <a:pt x="1621027" y="12764"/>
                </a:lnTo>
                <a:lnTo>
                  <a:pt x="1575988" y="7412"/>
                </a:lnTo>
                <a:lnTo>
                  <a:pt x="1530690" y="3489"/>
                </a:lnTo>
                <a:lnTo>
                  <a:pt x="1485162" y="1013"/>
                </a:lnTo>
                <a:lnTo>
                  <a:pt x="1439438" y="0"/>
                </a:lnTo>
                <a:close/>
              </a:path>
            </a:pathLst>
          </a:custGeom>
          <a:solidFill>
            <a:srgbClr val="EAA60F"/>
          </a:solidFill>
        </p:spPr>
        <p:txBody>
          <a:bodyPr wrap="square" lIns="0" tIns="0" rIns="0" bIns="0" rtlCol="0"/>
          <a:lstStyle/>
          <a:p>
            <a:endParaRPr dirty="0"/>
          </a:p>
        </p:txBody>
      </p:sp>
      <p:sp>
        <p:nvSpPr>
          <p:cNvPr id="24" name="object 24"/>
          <p:cNvSpPr txBox="1"/>
          <p:nvPr/>
        </p:nvSpPr>
        <p:spPr>
          <a:xfrm>
            <a:off x="2439152" y="6232463"/>
            <a:ext cx="1570355" cy="889635"/>
          </a:xfrm>
          <a:prstGeom prst="rect">
            <a:avLst/>
          </a:prstGeom>
        </p:spPr>
        <p:txBody>
          <a:bodyPr vert="horz" wrap="square" lIns="0" tIns="14604" rIns="0" bIns="0" rtlCol="0">
            <a:spAutoFit/>
          </a:bodyPr>
          <a:lstStyle/>
          <a:p>
            <a:pPr marL="12700">
              <a:lnSpc>
                <a:spcPct val="100000"/>
              </a:lnSpc>
              <a:spcBef>
                <a:spcPts val="114"/>
              </a:spcBef>
            </a:pPr>
            <a:r>
              <a:rPr sz="5650" b="1" spc="-1090" dirty="0">
                <a:solidFill>
                  <a:srgbClr val="EAEAEA"/>
                </a:solidFill>
                <a:latin typeface="Verdana"/>
                <a:cs typeface="Verdana"/>
              </a:rPr>
              <a:t>20%</a:t>
            </a:r>
            <a:endParaRPr sz="5650" dirty="0">
              <a:latin typeface="Verdana"/>
              <a:cs typeface="Verdana"/>
            </a:endParaRPr>
          </a:p>
        </p:txBody>
      </p:sp>
      <p:sp>
        <p:nvSpPr>
          <p:cNvPr id="25" name="object 25"/>
          <p:cNvSpPr txBox="1"/>
          <p:nvPr/>
        </p:nvSpPr>
        <p:spPr>
          <a:xfrm>
            <a:off x="2540018" y="6994060"/>
            <a:ext cx="1368425" cy="440055"/>
          </a:xfrm>
          <a:prstGeom prst="rect">
            <a:avLst/>
          </a:prstGeom>
        </p:spPr>
        <p:txBody>
          <a:bodyPr vert="horz" wrap="square" lIns="0" tIns="15240" rIns="0" bIns="0" rtlCol="0">
            <a:spAutoFit/>
          </a:bodyPr>
          <a:lstStyle/>
          <a:p>
            <a:pPr marL="12700">
              <a:lnSpc>
                <a:spcPct val="100000"/>
              </a:lnSpc>
              <a:spcBef>
                <a:spcPts val="120"/>
              </a:spcBef>
            </a:pPr>
            <a:r>
              <a:rPr sz="2700" b="1" spc="-145" dirty="0">
                <a:solidFill>
                  <a:srgbClr val="EAEAEA"/>
                </a:solidFill>
                <a:latin typeface="Verdana"/>
                <a:cs typeface="Verdana"/>
              </a:rPr>
              <a:t>PROFIT</a:t>
            </a:r>
            <a:endParaRPr sz="2700" dirty="0">
              <a:latin typeface="Verdana"/>
              <a:cs typeface="Verdana"/>
            </a:endParaRPr>
          </a:p>
        </p:txBody>
      </p:sp>
      <p:sp>
        <p:nvSpPr>
          <p:cNvPr id="26" name="object 26"/>
          <p:cNvSpPr txBox="1"/>
          <p:nvPr/>
        </p:nvSpPr>
        <p:spPr>
          <a:xfrm>
            <a:off x="15980948" y="6232463"/>
            <a:ext cx="1489710" cy="889635"/>
          </a:xfrm>
          <a:prstGeom prst="rect">
            <a:avLst/>
          </a:prstGeom>
        </p:spPr>
        <p:txBody>
          <a:bodyPr vert="horz" wrap="square" lIns="0" tIns="14604" rIns="0" bIns="0" rtlCol="0">
            <a:spAutoFit/>
          </a:bodyPr>
          <a:lstStyle/>
          <a:p>
            <a:pPr marL="12700">
              <a:lnSpc>
                <a:spcPct val="100000"/>
              </a:lnSpc>
              <a:spcBef>
                <a:spcPts val="114"/>
              </a:spcBef>
            </a:pPr>
            <a:r>
              <a:rPr sz="5650" b="1" spc="-1305" dirty="0">
                <a:solidFill>
                  <a:srgbClr val="EAEAEA"/>
                </a:solidFill>
                <a:latin typeface="Verdana"/>
                <a:cs typeface="Verdana"/>
              </a:rPr>
              <a:t>35%</a:t>
            </a:r>
            <a:endParaRPr sz="5650" dirty="0">
              <a:latin typeface="Verdana"/>
              <a:cs typeface="Verdana"/>
            </a:endParaRPr>
          </a:p>
        </p:txBody>
      </p:sp>
      <p:sp>
        <p:nvSpPr>
          <p:cNvPr id="27" name="object 27"/>
          <p:cNvSpPr txBox="1"/>
          <p:nvPr/>
        </p:nvSpPr>
        <p:spPr>
          <a:xfrm>
            <a:off x="16044716" y="6994060"/>
            <a:ext cx="1368425" cy="440055"/>
          </a:xfrm>
          <a:prstGeom prst="rect">
            <a:avLst/>
          </a:prstGeom>
        </p:spPr>
        <p:txBody>
          <a:bodyPr vert="horz" wrap="square" lIns="0" tIns="15240" rIns="0" bIns="0" rtlCol="0">
            <a:spAutoFit/>
          </a:bodyPr>
          <a:lstStyle/>
          <a:p>
            <a:pPr marL="12700">
              <a:lnSpc>
                <a:spcPct val="100000"/>
              </a:lnSpc>
              <a:spcBef>
                <a:spcPts val="120"/>
              </a:spcBef>
            </a:pPr>
            <a:r>
              <a:rPr sz="2700" b="1" spc="-145" dirty="0">
                <a:solidFill>
                  <a:srgbClr val="EAEAEA"/>
                </a:solidFill>
                <a:latin typeface="Verdana"/>
                <a:cs typeface="Verdana"/>
              </a:rPr>
              <a:t>PROFIT</a:t>
            </a:r>
            <a:endParaRPr sz="2700" dirty="0">
              <a:latin typeface="Verdana"/>
              <a:cs typeface="Verdana"/>
            </a:endParaRPr>
          </a:p>
        </p:txBody>
      </p:sp>
      <p:sp>
        <p:nvSpPr>
          <p:cNvPr id="28" name="object 28"/>
          <p:cNvSpPr txBox="1"/>
          <p:nvPr/>
        </p:nvSpPr>
        <p:spPr>
          <a:xfrm>
            <a:off x="11387895" y="6232463"/>
            <a:ext cx="1571625" cy="889635"/>
          </a:xfrm>
          <a:prstGeom prst="rect">
            <a:avLst/>
          </a:prstGeom>
        </p:spPr>
        <p:txBody>
          <a:bodyPr vert="horz" wrap="square" lIns="0" tIns="14604" rIns="0" bIns="0" rtlCol="0">
            <a:spAutoFit/>
          </a:bodyPr>
          <a:lstStyle/>
          <a:p>
            <a:pPr marL="12700">
              <a:lnSpc>
                <a:spcPct val="100000"/>
              </a:lnSpc>
              <a:spcBef>
                <a:spcPts val="114"/>
              </a:spcBef>
            </a:pPr>
            <a:r>
              <a:rPr sz="5650" b="1" spc="-1040" dirty="0">
                <a:solidFill>
                  <a:srgbClr val="EAEAEA"/>
                </a:solidFill>
                <a:latin typeface="Verdana"/>
                <a:cs typeface="Verdana"/>
              </a:rPr>
              <a:t>30%</a:t>
            </a:r>
            <a:endParaRPr sz="5650" dirty="0">
              <a:latin typeface="Verdana"/>
              <a:cs typeface="Verdana"/>
            </a:endParaRPr>
          </a:p>
        </p:txBody>
      </p:sp>
      <p:sp>
        <p:nvSpPr>
          <p:cNvPr id="29" name="object 29"/>
          <p:cNvSpPr txBox="1"/>
          <p:nvPr/>
        </p:nvSpPr>
        <p:spPr>
          <a:xfrm>
            <a:off x="11489149" y="6994060"/>
            <a:ext cx="1368425" cy="440055"/>
          </a:xfrm>
          <a:prstGeom prst="rect">
            <a:avLst/>
          </a:prstGeom>
        </p:spPr>
        <p:txBody>
          <a:bodyPr vert="horz" wrap="square" lIns="0" tIns="15240" rIns="0" bIns="0" rtlCol="0">
            <a:spAutoFit/>
          </a:bodyPr>
          <a:lstStyle/>
          <a:p>
            <a:pPr marL="12700">
              <a:lnSpc>
                <a:spcPct val="100000"/>
              </a:lnSpc>
              <a:spcBef>
                <a:spcPts val="120"/>
              </a:spcBef>
            </a:pPr>
            <a:r>
              <a:rPr sz="2700" b="1" spc="-145" dirty="0">
                <a:solidFill>
                  <a:srgbClr val="EAEAEA"/>
                </a:solidFill>
                <a:latin typeface="Verdana"/>
                <a:cs typeface="Verdana"/>
              </a:rPr>
              <a:t>PROFIT</a:t>
            </a:r>
            <a:endParaRPr sz="2700" dirty="0">
              <a:latin typeface="Verdana"/>
              <a:cs typeface="Verdana"/>
            </a:endParaRPr>
          </a:p>
        </p:txBody>
      </p:sp>
      <p:sp>
        <p:nvSpPr>
          <p:cNvPr id="30" name="object 30"/>
          <p:cNvSpPr txBox="1"/>
          <p:nvPr/>
        </p:nvSpPr>
        <p:spPr>
          <a:xfrm>
            <a:off x="6947475" y="6232463"/>
            <a:ext cx="1495425" cy="889635"/>
          </a:xfrm>
          <a:prstGeom prst="rect">
            <a:avLst/>
          </a:prstGeom>
        </p:spPr>
        <p:txBody>
          <a:bodyPr vert="horz" wrap="square" lIns="0" tIns="14604" rIns="0" bIns="0" rtlCol="0">
            <a:spAutoFit/>
          </a:bodyPr>
          <a:lstStyle/>
          <a:p>
            <a:pPr marL="12700">
              <a:lnSpc>
                <a:spcPct val="100000"/>
              </a:lnSpc>
              <a:spcBef>
                <a:spcPts val="114"/>
              </a:spcBef>
            </a:pPr>
            <a:r>
              <a:rPr sz="5650" b="1" spc="-1265" dirty="0">
                <a:solidFill>
                  <a:srgbClr val="EAEAEA"/>
                </a:solidFill>
                <a:latin typeface="Verdana"/>
                <a:cs typeface="Verdana"/>
              </a:rPr>
              <a:t>25%</a:t>
            </a:r>
            <a:endParaRPr sz="5650" dirty="0">
              <a:latin typeface="Verdana"/>
              <a:cs typeface="Verdana"/>
            </a:endParaRPr>
          </a:p>
        </p:txBody>
      </p:sp>
      <p:sp>
        <p:nvSpPr>
          <p:cNvPr id="31" name="object 31"/>
          <p:cNvSpPr txBox="1"/>
          <p:nvPr/>
        </p:nvSpPr>
        <p:spPr>
          <a:xfrm>
            <a:off x="7014520" y="6994060"/>
            <a:ext cx="1368425" cy="440055"/>
          </a:xfrm>
          <a:prstGeom prst="rect">
            <a:avLst/>
          </a:prstGeom>
        </p:spPr>
        <p:txBody>
          <a:bodyPr vert="horz" wrap="square" lIns="0" tIns="15240" rIns="0" bIns="0" rtlCol="0">
            <a:spAutoFit/>
          </a:bodyPr>
          <a:lstStyle/>
          <a:p>
            <a:pPr marL="12700">
              <a:lnSpc>
                <a:spcPct val="100000"/>
              </a:lnSpc>
              <a:spcBef>
                <a:spcPts val="120"/>
              </a:spcBef>
            </a:pPr>
            <a:r>
              <a:rPr sz="2700" b="1" spc="-145" dirty="0">
                <a:solidFill>
                  <a:srgbClr val="EAEAEA"/>
                </a:solidFill>
                <a:latin typeface="Verdana"/>
                <a:cs typeface="Verdana"/>
              </a:rPr>
              <a:t>PROFIT</a:t>
            </a:r>
            <a:endParaRPr sz="2700" dirty="0">
              <a:latin typeface="Verdana"/>
              <a:cs typeface="Verdana"/>
            </a:endParaRPr>
          </a:p>
        </p:txBody>
      </p:sp>
      <p:grpSp>
        <p:nvGrpSpPr>
          <p:cNvPr id="32" name="object 32"/>
          <p:cNvGrpSpPr/>
          <p:nvPr/>
        </p:nvGrpSpPr>
        <p:grpSpPr>
          <a:xfrm>
            <a:off x="15420544" y="5589196"/>
            <a:ext cx="2616835" cy="2616835"/>
            <a:chOff x="15420544" y="5589196"/>
            <a:chExt cx="2616835" cy="2616835"/>
          </a:xfrm>
        </p:grpSpPr>
        <p:sp>
          <p:nvSpPr>
            <p:cNvPr id="33" name="object 33"/>
            <p:cNvSpPr/>
            <p:nvPr/>
          </p:nvSpPr>
          <p:spPr>
            <a:xfrm>
              <a:off x="15438496" y="5607148"/>
              <a:ext cx="2580640" cy="2580640"/>
            </a:xfrm>
            <a:custGeom>
              <a:avLst/>
              <a:gdLst/>
              <a:ahLst/>
              <a:cxnLst/>
              <a:rect l="l" t="t" r="r" b="b"/>
              <a:pathLst>
                <a:path w="2580640" h="2580640">
                  <a:moveTo>
                    <a:pt x="2412898" y="654419"/>
                  </a:moveTo>
                  <a:lnTo>
                    <a:pt x="2436304" y="697760"/>
                  </a:lnTo>
                  <a:lnTo>
                    <a:pt x="2458167" y="742250"/>
                  </a:lnTo>
                  <a:lnTo>
                    <a:pt x="2478442" y="787866"/>
                  </a:lnTo>
                  <a:lnTo>
                    <a:pt x="2497083" y="834588"/>
                  </a:lnTo>
                  <a:lnTo>
                    <a:pt x="2514046" y="882391"/>
                  </a:lnTo>
                  <a:lnTo>
                    <a:pt x="2528495" y="928551"/>
                  </a:lnTo>
                  <a:lnTo>
                    <a:pt x="2541134" y="974841"/>
                  </a:lnTo>
                  <a:lnTo>
                    <a:pt x="2551981" y="1021221"/>
                  </a:lnTo>
                  <a:lnTo>
                    <a:pt x="2561058" y="1067653"/>
                  </a:lnTo>
                  <a:lnTo>
                    <a:pt x="2568383" y="1114096"/>
                  </a:lnTo>
                  <a:lnTo>
                    <a:pt x="2573977" y="1160511"/>
                  </a:lnTo>
                  <a:lnTo>
                    <a:pt x="2577858" y="1206859"/>
                  </a:lnTo>
                  <a:lnTo>
                    <a:pt x="2580048" y="1253101"/>
                  </a:lnTo>
                  <a:lnTo>
                    <a:pt x="2580565" y="1299196"/>
                  </a:lnTo>
                  <a:lnTo>
                    <a:pt x="2579429" y="1345106"/>
                  </a:lnTo>
                  <a:lnTo>
                    <a:pt x="2576660" y="1390791"/>
                  </a:lnTo>
                  <a:lnTo>
                    <a:pt x="2572278" y="1436212"/>
                  </a:lnTo>
                  <a:lnTo>
                    <a:pt x="2566302" y="1481329"/>
                  </a:lnTo>
                  <a:lnTo>
                    <a:pt x="2558752" y="1526102"/>
                  </a:lnTo>
                  <a:lnTo>
                    <a:pt x="2549648" y="1570493"/>
                  </a:lnTo>
                  <a:lnTo>
                    <a:pt x="2539010" y="1614462"/>
                  </a:lnTo>
                  <a:lnTo>
                    <a:pt x="2526857" y="1657969"/>
                  </a:lnTo>
                  <a:lnTo>
                    <a:pt x="2513208" y="1700975"/>
                  </a:lnTo>
                  <a:lnTo>
                    <a:pt x="2498085" y="1743441"/>
                  </a:lnTo>
                  <a:lnTo>
                    <a:pt x="2481506" y="1785326"/>
                  </a:lnTo>
                  <a:lnTo>
                    <a:pt x="2463491" y="1826593"/>
                  </a:lnTo>
                  <a:lnTo>
                    <a:pt x="2444060" y="1867201"/>
                  </a:lnTo>
                  <a:lnTo>
                    <a:pt x="2423233" y="1907110"/>
                  </a:lnTo>
                  <a:lnTo>
                    <a:pt x="2401029" y="1946282"/>
                  </a:lnTo>
                  <a:lnTo>
                    <a:pt x="2377468" y="1984677"/>
                  </a:lnTo>
                  <a:lnTo>
                    <a:pt x="2352569" y="2022255"/>
                  </a:lnTo>
                  <a:lnTo>
                    <a:pt x="2326353" y="2058977"/>
                  </a:lnTo>
                  <a:lnTo>
                    <a:pt x="2298840" y="2094804"/>
                  </a:lnTo>
                  <a:lnTo>
                    <a:pt x="2270048" y="2129696"/>
                  </a:lnTo>
                  <a:lnTo>
                    <a:pt x="2239998" y="2163614"/>
                  </a:lnTo>
                  <a:lnTo>
                    <a:pt x="2208709" y="2196518"/>
                  </a:lnTo>
                  <a:lnTo>
                    <a:pt x="2176201" y="2228369"/>
                  </a:lnTo>
                  <a:lnTo>
                    <a:pt x="2142494" y="2259127"/>
                  </a:lnTo>
                  <a:lnTo>
                    <a:pt x="2107607" y="2288754"/>
                  </a:lnTo>
                  <a:lnTo>
                    <a:pt x="2071561" y="2317208"/>
                  </a:lnTo>
                  <a:lnTo>
                    <a:pt x="2034375" y="2344452"/>
                  </a:lnTo>
                  <a:lnTo>
                    <a:pt x="1996068" y="2370446"/>
                  </a:lnTo>
                  <a:lnTo>
                    <a:pt x="1956661" y="2395150"/>
                  </a:lnTo>
                  <a:lnTo>
                    <a:pt x="1916172" y="2418525"/>
                  </a:lnTo>
                  <a:lnTo>
                    <a:pt x="1874623" y="2440531"/>
                  </a:lnTo>
                  <a:lnTo>
                    <a:pt x="1832032" y="2461129"/>
                  </a:lnTo>
                  <a:lnTo>
                    <a:pt x="1788419" y="2480279"/>
                  </a:lnTo>
                  <a:lnTo>
                    <a:pt x="1743804" y="2497943"/>
                  </a:lnTo>
                  <a:lnTo>
                    <a:pt x="1698207" y="2514080"/>
                  </a:lnTo>
                  <a:lnTo>
                    <a:pt x="1652047" y="2528528"/>
                  </a:lnTo>
                  <a:lnTo>
                    <a:pt x="1605756" y="2541166"/>
                  </a:lnTo>
                  <a:lnTo>
                    <a:pt x="1559375" y="2552013"/>
                  </a:lnTo>
                  <a:lnTo>
                    <a:pt x="1512943" y="2561089"/>
                  </a:lnTo>
                  <a:lnTo>
                    <a:pt x="1466500" y="2568414"/>
                  </a:lnTo>
                  <a:lnTo>
                    <a:pt x="1420084" y="2574007"/>
                  </a:lnTo>
                  <a:lnTo>
                    <a:pt x="1373735" y="2577888"/>
                  </a:lnTo>
                  <a:lnTo>
                    <a:pt x="1327493" y="2580077"/>
                  </a:lnTo>
                  <a:lnTo>
                    <a:pt x="1281397" y="2580593"/>
                  </a:lnTo>
                  <a:lnTo>
                    <a:pt x="1235487" y="2579457"/>
                  </a:lnTo>
                  <a:lnTo>
                    <a:pt x="1189801" y="2576688"/>
                  </a:lnTo>
                  <a:lnTo>
                    <a:pt x="1144381" y="2572305"/>
                  </a:lnTo>
                  <a:lnTo>
                    <a:pt x="1099263" y="2566329"/>
                  </a:lnTo>
                  <a:lnTo>
                    <a:pt x="1054490" y="2558779"/>
                  </a:lnTo>
                  <a:lnTo>
                    <a:pt x="1010099" y="2549675"/>
                  </a:lnTo>
                  <a:lnTo>
                    <a:pt x="966130" y="2539036"/>
                  </a:lnTo>
                  <a:lnTo>
                    <a:pt x="922622" y="2526883"/>
                  </a:lnTo>
                  <a:lnTo>
                    <a:pt x="879616" y="2513235"/>
                  </a:lnTo>
                  <a:lnTo>
                    <a:pt x="837150" y="2498111"/>
                  </a:lnTo>
                  <a:lnTo>
                    <a:pt x="795265" y="2481532"/>
                  </a:lnTo>
                  <a:lnTo>
                    <a:pt x="753998" y="2463517"/>
                  </a:lnTo>
                  <a:lnTo>
                    <a:pt x="713390" y="2444086"/>
                  </a:lnTo>
                  <a:lnTo>
                    <a:pt x="673481" y="2423259"/>
                  </a:lnTo>
                  <a:lnTo>
                    <a:pt x="634309" y="2401055"/>
                  </a:lnTo>
                  <a:lnTo>
                    <a:pt x="595915" y="2377494"/>
                  </a:lnTo>
                  <a:lnTo>
                    <a:pt x="558336" y="2352595"/>
                  </a:lnTo>
                  <a:lnTo>
                    <a:pt x="521614" y="2326380"/>
                  </a:lnTo>
                  <a:lnTo>
                    <a:pt x="485788" y="2298866"/>
                  </a:lnTo>
                  <a:lnTo>
                    <a:pt x="450896" y="2270075"/>
                  </a:lnTo>
                  <a:lnTo>
                    <a:pt x="416978" y="2240025"/>
                  </a:lnTo>
                  <a:lnTo>
                    <a:pt x="384074" y="2208736"/>
                  </a:lnTo>
                  <a:lnTo>
                    <a:pt x="352224" y="2176228"/>
                  </a:lnTo>
                  <a:lnTo>
                    <a:pt x="321466" y="2142522"/>
                  </a:lnTo>
                  <a:lnTo>
                    <a:pt x="291840" y="2107636"/>
                  </a:lnTo>
                  <a:lnTo>
                    <a:pt x="263385" y="2071590"/>
                  </a:lnTo>
                  <a:lnTo>
                    <a:pt x="236142" y="2034404"/>
                  </a:lnTo>
                  <a:lnTo>
                    <a:pt x="210148" y="1996097"/>
                  </a:lnTo>
                  <a:lnTo>
                    <a:pt x="185445" y="1956691"/>
                  </a:lnTo>
                  <a:lnTo>
                    <a:pt x="162071" y="1916203"/>
                  </a:lnTo>
                  <a:lnTo>
                    <a:pt x="140065" y="1874654"/>
                  </a:lnTo>
                  <a:lnTo>
                    <a:pt x="119468" y="1832064"/>
                  </a:lnTo>
                  <a:lnTo>
                    <a:pt x="100318" y="1788451"/>
                  </a:lnTo>
                  <a:lnTo>
                    <a:pt x="82655" y="1743837"/>
                  </a:lnTo>
                  <a:lnTo>
                    <a:pt x="66519" y="1698241"/>
                  </a:lnTo>
                  <a:lnTo>
                    <a:pt x="52070" y="1652080"/>
                  </a:lnTo>
                  <a:lnTo>
                    <a:pt x="39431" y="1605790"/>
                  </a:lnTo>
                  <a:lnTo>
                    <a:pt x="28584" y="1559409"/>
                  </a:lnTo>
                  <a:lnTo>
                    <a:pt x="19507" y="1512977"/>
                  </a:lnTo>
                  <a:lnTo>
                    <a:pt x="12182" y="1466533"/>
                  </a:lnTo>
                  <a:lnTo>
                    <a:pt x="6588" y="1420117"/>
                  </a:lnTo>
                  <a:lnTo>
                    <a:pt x="2706" y="1373769"/>
                  </a:lnTo>
                  <a:lnTo>
                    <a:pt x="517" y="1327527"/>
                  </a:lnTo>
                  <a:lnTo>
                    <a:pt x="0" y="1281431"/>
                  </a:lnTo>
                  <a:lnTo>
                    <a:pt x="1135" y="1235520"/>
                  </a:lnTo>
                  <a:lnTo>
                    <a:pt x="3904" y="1189835"/>
                  </a:lnTo>
                  <a:lnTo>
                    <a:pt x="8286" y="1144414"/>
                  </a:lnTo>
                  <a:lnTo>
                    <a:pt x="14261" y="1099297"/>
                  </a:lnTo>
                  <a:lnTo>
                    <a:pt x="21811" y="1054523"/>
                  </a:lnTo>
                  <a:lnTo>
                    <a:pt x="30915" y="1010131"/>
                  </a:lnTo>
                  <a:lnTo>
                    <a:pt x="41553" y="966162"/>
                  </a:lnTo>
                  <a:lnTo>
                    <a:pt x="53706" y="922655"/>
                  </a:lnTo>
                  <a:lnTo>
                    <a:pt x="67354" y="879648"/>
                  </a:lnTo>
                  <a:lnTo>
                    <a:pt x="82477" y="837182"/>
                  </a:lnTo>
                  <a:lnTo>
                    <a:pt x="99055" y="795296"/>
                  </a:lnTo>
                  <a:lnTo>
                    <a:pt x="117070" y="754030"/>
                  </a:lnTo>
                  <a:lnTo>
                    <a:pt x="136501" y="713421"/>
                  </a:lnTo>
                  <a:lnTo>
                    <a:pt x="157328" y="673512"/>
                  </a:lnTo>
                  <a:lnTo>
                    <a:pt x="179532" y="634339"/>
                  </a:lnTo>
                  <a:lnTo>
                    <a:pt x="203093" y="595944"/>
                  </a:lnTo>
                  <a:lnTo>
                    <a:pt x="227991" y="558366"/>
                  </a:lnTo>
                  <a:lnTo>
                    <a:pt x="254207" y="521643"/>
                  </a:lnTo>
                  <a:lnTo>
                    <a:pt x="281721" y="485816"/>
                  </a:lnTo>
                  <a:lnTo>
                    <a:pt x="310513" y="450923"/>
                  </a:lnTo>
                  <a:lnTo>
                    <a:pt x="340563" y="417005"/>
                  </a:lnTo>
                  <a:lnTo>
                    <a:pt x="371852" y="384101"/>
                  </a:lnTo>
                  <a:lnTo>
                    <a:pt x="404360" y="352249"/>
                  </a:lnTo>
                  <a:lnTo>
                    <a:pt x="438067" y="321491"/>
                  </a:lnTo>
                  <a:lnTo>
                    <a:pt x="472953" y="291864"/>
                  </a:lnTo>
                  <a:lnTo>
                    <a:pt x="509000" y="263408"/>
                  </a:lnTo>
                  <a:lnTo>
                    <a:pt x="546187" y="236164"/>
                  </a:lnTo>
                  <a:lnTo>
                    <a:pt x="584494" y="210170"/>
                  </a:lnTo>
                  <a:lnTo>
                    <a:pt x="623901" y="185465"/>
                  </a:lnTo>
                  <a:lnTo>
                    <a:pt x="664390" y="162090"/>
                  </a:lnTo>
                  <a:lnTo>
                    <a:pt x="705940" y="140083"/>
                  </a:lnTo>
                  <a:lnTo>
                    <a:pt x="748531" y="119485"/>
                  </a:lnTo>
                  <a:lnTo>
                    <a:pt x="792145" y="100334"/>
                  </a:lnTo>
                  <a:lnTo>
                    <a:pt x="836760" y="82669"/>
                  </a:lnTo>
                  <a:lnTo>
                    <a:pt x="882358" y="66532"/>
                  </a:lnTo>
                  <a:lnTo>
                    <a:pt x="933183" y="50731"/>
                  </a:lnTo>
                  <a:lnTo>
                    <a:pt x="984159" y="37120"/>
                  </a:lnTo>
                  <a:lnTo>
                    <a:pt x="1035236" y="25674"/>
                  </a:lnTo>
                  <a:lnTo>
                    <a:pt x="1086359" y="16365"/>
                  </a:lnTo>
                  <a:lnTo>
                    <a:pt x="1137478" y="9170"/>
                  </a:lnTo>
                  <a:lnTo>
                    <a:pt x="1188540" y="4061"/>
                  </a:lnTo>
                  <a:lnTo>
                    <a:pt x="1239492" y="1012"/>
                  </a:lnTo>
                  <a:lnTo>
                    <a:pt x="1290283" y="0"/>
                  </a:lnTo>
                </a:path>
              </a:pathLst>
            </a:custGeom>
            <a:ln w="35904">
              <a:solidFill>
                <a:srgbClr val="FFFFFF"/>
              </a:solidFill>
            </a:ln>
          </p:spPr>
          <p:txBody>
            <a:bodyPr wrap="square" lIns="0" tIns="0" rIns="0" bIns="0" rtlCol="0"/>
            <a:lstStyle/>
            <a:p>
              <a:endParaRPr dirty="0"/>
            </a:p>
          </p:txBody>
        </p:sp>
        <p:pic>
          <p:nvPicPr>
            <p:cNvPr id="34" name="object 34"/>
            <p:cNvPicPr/>
            <p:nvPr/>
          </p:nvPicPr>
          <p:blipFill>
            <a:blip r:embed="rId3" cstate="print"/>
            <a:stretch>
              <a:fillRect/>
            </a:stretch>
          </p:blipFill>
          <p:spPr>
            <a:xfrm>
              <a:off x="17772182" y="6178681"/>
              <a:ext cx="159209" cy="159220"/>
            </a:xfrm>
            <a:prstGeom prst="rect">
              <a:avLst/>
            </a:prstGeom>
          </p:spPr>
        </p:pic>
      </p:grpSp>
      <p:pic>
        <p:nvPicPr>
          <p:cNvPr id="35" name="Picture 34">
            <a:extLst>
              <a:ext uri="{FF2B5EF4-FFF2-40B4-BE49-F238E27FC236}">
                <a16:creationId xmlns:a16="http://schemas.microsoft.com/office/drawing/2014/main" id="{8B68D4AE-9166-AA49-C795-E358D7BE3D5A}"/>
              </a:ext>
            </a:extLst>
          </p:cNvPr>
          <p:cNvPicPr>
            <a:picLocks noChangeAspect="1"/>
          </p:cNvPicPr>
          <p:nvPr/>
        </p:nvPicPr>
        <p:blipFill>
          <a:blip r:embed="rId4"/>
          <a:stretch>
            <a:fillRect/>
          </a:stretch>
        </p:blipFill>
        <p:spPr>
          <a:xfrm>
            <a:off x="0" y="14626"/>
            <a:ext cx="20084009" cy="11386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4197" y="2972539"/>
            <a:ext cx="18198465" cy="4214495"/>
          </a:xfrm>
          <a:prstGeom prst="rect">
            <a:avLst/>
          </a:prstGeom>
        </p:spPr>
        <p:txBody>
          <a:bodyPr vert="horz" wrap="square" lIns="0" tIns="381635" rIns="0" bIns="0" rtlCol="0">
            <a:spAutoFit/>
          </a:bodyPr>
          <a:lstStyle/>
          <a:p>
            <a:pPr algn="ctr">
              <a:lnSpc>
                <a:spcPct val="100000"/>
              </a:lnSpc>
              <a:spcBef>
                <a:spcPts val="3005"/>
              </a:spcBef>
            </a:pPr>
            <a:r>
              <a:rPr sz="4450" spc="150" dirty="0">
                <a:solidFill>
                  <a:srgbClr val="FF7F01"/>
                </a:solidFill>
                <a:latin typeface="Verdana"/>
                <a:cs typeface="Verdana"/>
              </a:rPr>
              <a:t>We</a:t>
            </a:r>
            <a:r>
              <a:rPr sz="4450" spc="-365" dirty="0">
                <a:solidFill>
                  <a:srgbClr val="FF7F01"/>
                </a:solidFill>
                <a:latin typeface="Verdana"/>
                <a:cs typeface="Verdana"/>
              </a:rPr>
              <a:t> </a:t>
            </a:r>
            <a:r>
              <a:rPr sz="4450" dirty="0">
                <a:solidFill>
                  <a:srgbClr val="FF7F01"/>
                </a:solidFill>
                <a:latin typeface="Verdana"/>
                <a:cs typeface="Verdana"/>
              </a:rPr>
              <a:t>will</a:t>
            </a:r>
            <a:r>
              <a:rPr sz="4450" spc="-365" dirty="0">
                <a:solidFill>
                  <a:srgbClr val="FF7F01"/>
                </a:solidFill>
                <a:latin typeface="Verdana"/>
                <a:cs typeface="Verdana"/>
              </a:rPr>
              <a:t> </a:t>
            </a:r>
            <a:r>
              <a:rPr sz="4450" spc="70" dirty="0">
                <a:solidFill>
                  <a:srgbClr val="FF7F01"/>
                </a:solidFill>
                <a:latin typeface="Verdana"/>
                <a:cs typeface="Verdana"/>
              </a:rPr>
              <a:t>maintain</a:t>
            </a:r>
            <a:r>
              <a:rPr sz="4450" spc="-370" dirty="0">
                <a:solidFill>
                  <a:srgbClr val="FF7F01"/>
                </a:solidFill>
                <a:latin typeface="Verdana"/>
                <a:cs typeface="Verdana"/>
              </a:rPr>
              <a:t> </a:t>
            </a:r>
            <a:r>
              <a:rPr sz="4450" dirty="0">
                <a:solidFill>
                  <a:srgbClr val="FF7F01"/>
                </a:solidFill>
                <a:latin typeface="Verdana"/>
                <a:cs typeface="Verdana"/>
              </a:rPr>
              <a:t>our</a:t>
            </a:r>
            <a:r>
              <a:rPr sz="4450" spc="-365" dirty="0">
                <a:solidFill>
                  <a:srgbClr val="FF7F01"/>
                </a:solidFill>
                <a:latin typeface="Verdana"/>
                <a:cs typeface="Verdana"/>
              </a:rPr>
              <a:t> </a:t>
            </a:r>
            <a:r>
              <a:rPr sz="4450" dirty="0">
                <a:solidFill>
                  <a:srgbClr val="FF7F01"/>
                </a:solidFill>
                <a:latin typeface="Verdana"/>
                <a:cs typeface="Verdana"/>
              </a:rPr>
              <a:t>prices</a:t>
            </a:r>
            <a:r>
              <a:rPr sz="4450" spc="-365" dirty="0">
                <a:solidFill>
                  <a:srgbClr val="FF7F01"/>
                </a:solidFill>
                <a:latin typeface="Verdana"/>
                <a:cs typeface="Verdana"/>
              </a:rPr>
              <a:t> </a:t>
            </a:r>
            <a:r>
              <a:rPr sz="4450" spc="70" dirty="0">
                <a:solidFill>
                  <a:srgbClr val="FF7F01"/>
                </a:solidFill>
                <a:latin typeface="Verdana"/>
                <a:cs typeface="Verdana"/>
              </a:rPr>
              <a:t>low</a:t>
            </a:r>
            <a:r>
              <a:rPr sz="4450" spc="-365" dirty="0">
                <a:solidFill>
                  <a:srgbClr val="FF7F01"/>
                </a:solidFill>
                <a:latin typeface="Verdana"/>
                <a:cs typeface="Verdana"/>
              </a:rPr>
              <a:t> </a:t>
            </a:r>
            <a:r>
              <a:rPr sz="4450" spc="-20" dirty="0">
                <a:solidFill>
                  <a:srgbClr val="FF7F01"/>
                </a:solidFill>
                <a:latin typeface="Verdana"/>
                <a:cs typeface="Verdana"/>
              </a:rPr>
              <a:t>till</a:t>
            </a:r>
            <a:r>
              <a:rPr sz="4450" spc="-365" dirty="0">
                <a:solidFill>
                  <a:srgbClr val="FF7F01"/>
                </a:solidFill>
                <a:latin typeface="Verdana"/>
                <a:cs typeface="Verdana"/>
              </a:rPr>
              <a:t> </a:t>
            </a:r>
            <a:r>
              <a:rPr sz="4450" spc="105" dirty="0">
                <a:solidFill>
                  <a:srgbClr val="FF7F01"/>
                </a:solidFill>
                <a:latin typeface="Verdana"/>
                <a:cs typeface="Verdana"/>
              </a:rPr>
              <a:t>we</a:t>
            </a:r>
            <a:r>
              <a:rPr sz="4450" spc="-365" dirty="0">
                <a:solidFill>
                  <a:srgbClr val="FF7F01"/>
                </a:solidFill>
                <a:latin typeface="Verdana"/>
                <a:cs typeface="Verdana"/>
              </a:rPr>
              <a:t> </a:t>
            </a:r>
            <a:r>
              <a:rPr sz="4450" spc="100" dirty="0">
                <a:solidFill>
                  <a:srgbClr val="FF7F01"/>
                </a:solidFill>
                <a:latin typeface="Verdana"/>
                <a:cs typeface="Verdana"/>
              </a:rPr>
              <a:t>can</a:t>
            </a:r>
            <a:r>
              <a:rPr sz="4450" spc="-365" dirty="0">
                <a:solidFill>
                  <a:srgbClr val="FF7F01"/>
                </a:solidFill>
                <a:latin typeface="Verdana"/>
                <a:cs typeface="Verdana"/>
              </a:rPr>
              <a:t> </a:t>
            </a:r>
            <a:r>
              <a:rPr sz="4450" spc="75" dirty="0">
                <a:solidFill>
                  <a:srgbClr val="FF7F01"/>
                </a:solidFill>
                <a:latin typeface="Verdana"/>
                <a:cs typeface="Verdana"/>
              </a:rPr>
              <a:t>make</a:t>
            </a:r>
            <a:r>
              <a:rPr sz="4450" spc="-365" dirty="0">
                <a:solidFill>
                  <a:srgbClr val="FF7F01"/>
                </a:solidFill>
                <a:latin typeface="Verdana"/>
                <a:cs typeface="Verdana"/>
              </a:rPr>
              <a:t> </a:t>
            </a:r>
            <a:r>
              <a:rPr sz="4450" spc="-60" dirty="0">
                <a:solidFill>
                  <a:srgbClr val="FF7F01"/>
                </a:solidFill>
                <a:latin typeface="Verdana"/>
                <a:cs typeface="Verdana"/>
              </a:rPr>
              <a:t>a</a:t>
            </a:r>
            <a:r>
              <a:rPr sz="4450" spc="-365" dirty="0">
                <a:solidFill>
                  <a:srgbClr val="FF7F01"/>
                </a:solidFill>
                <a:latin typeface="Verdana"/>
                <a:cs typeface="Verdana"/>
              </a:rPr>
              <a:t> </a:t>
            </a:r>
            <a:r>
              <a:rPr sz="4450" spc="-95" dirty="0">
                <a:solidFill>
                  <a:srgbClr val="FF7F01"/>
                </a:solidFill>
                <a:latin typeface="Verdana"/>
                <a:cs typeface="Verdana"/>
              </a:rPr>
              <a:t>proﬁt.</a:t>
            </a:r>
            <a:r>
              <a:rPr sz="4450" spc="-365" dirty="0">
                <a:solidFill>
                  <a:srgbClr val="FF7F01"/>
                </a:solidFill>
                <a:latin typeface="Verdana"/>
                <a:cs typeface="Verdana"/>
              </a:rPr>
              <a:t> </a:t>
            </a:r>
            <a:r>
              <a:rPr sz="4450" spc="-25" dirty="0">
                <a:solidFill>
                  <a:srgbClr val="FF7F01"/>
                </a:solidFill>
                <a:latin typeface="Verdana"/>
                <a:cs typeface="Verdana"/>
              </a:rPr>
              <a:t>As</a:t>
            </a:r>
            <a:r>
              <a:rPr sz="4450" spc="-365" dirty="0">
                <a:solidFill>
                  <a:srgbClr val="FF7F01"/>
                </a:solidFill>
                <a:latin typeface="Verdana"/>
                <a:cs typeface="Verdana"/>
              </a:rPr>
              <a:t> </a:t>
            </a:r>
            <a:r>
              <a:rPr sz="4450" spc="75" dirty="0">
                <a:solidFill>
                  <a:srgbClr val="FF7F01"/>
                </a:solidFill>
                <a:latin typeface="Verdana"/>
                <a:cs typeface="Verdana"/>
              </a:rPr>
              <a:t>time</a:t>
            </a:r>
            <a:endParaRPr sz="4450" dirty="0">
              <a:latin typeface="Verdana"/>
              <a:cs typeface="Verdana"/>
            </a:endParaRPr>
          </a:p>
          <a:p>
            <a:pPr algn="ctr">
              <a:lnSpc>
                <a:spcPct val="100000"/>
              </a:lnSpc>
              <a:spcBef>
                <a:spcPts val="2905"/>
              </a:spcBef>
            </a:pPr>
            <a:r>
              <a:rPr sz="4450" spc="-135" dirty="0">
                <a:solidFill>
                  <a:srgbClr val="FF7F01"/>
                </a:solidFill>
                <a:latin typeface="Verdana"/>
                <a:cs typeface="Verdana"/>
              </a:rPr>
              <a:t>passes,</a:t>
            </a:r>
            <a:r>
              <a:rPr sz="4450" spc="-340" dirty="0">
                <a:solidFill>
                  <a:srgbClr val="FF7F01"/>
                </a:solidFill>
                <a:latin typeface="Verdana"/>
                <a:cs typeface="Verdana"/>
              </a:rPr>
              <a:t> </a:t>
            </a:r>
            <a:r>
              <a:rPr sz="4450" spc="80" dirty="0">
                <a:solidFill>
                  <a:srgbClr val="FF7F01"/>
                </a:solidFill>
                <a:latin typeface="Verdana"/>
                <a:cs typeface="Verdana"/>
              </a:rPr>
              <a:t>more</a:t>
            </a:r>
            <a:r>
              <a:rPr sz="4450" spc="-340" dirty="0">
                <a:solidFill>
                  <a:srgbClr val="FF7F01"/>
                </a:solidFill>
                <a:latin typeface="Verdana"/>
                <a:cs typeface="Verdana"/>
              </a:rPr>
              <a:t> </a:t>
            </a:r>
            <a:r>
              <a:rPr sz="4450" spc="50" dirty="0">
                <a:solidFill>
                  <a:srgbClr val="FF7F01"/>
                </a:solidFill>
                <a:latin typeface="Verdana"/>
                <a:cs typeface="Verdana"/>
              </a:rPr>
              <a:t>high-</a:t>
            </a:r>
            <a:r>
              <a:rPr sz="4450" dirty="0">
                <a:solidFill>
                  <a:srgbClr val="FF7F01"/>
                </a:solidFill>
                <a:latin typeface="Verdana"/>
                <a:cs typeface="Verdana"/>
              </a:rPr>
              <a:t>quality</a:t>
            </a:r>
            <a:r>
              <a:rPr sz="4450" spc="-340" dirty="0">
                <a:solidFill>
                  <a:srgbClr val="FF7F01"/>
                </a:solidFill>
                <a:latin typeface="Verdana"/>
                <a:cs typeface="Verdana"/>
              </a:rPr>
              <a:t> </a:t>
            </a:r>
            <a:r>
              <a:rPr sz="4450" spc="-45" dirty="0">
                <a:solidFill>
                  <a:srgbClr val="FF7F01"/>
                </a:solidFill>
                <a:latin typeface="Verdana"/>
                <a:cs typeface="Verdana"/>
              </a:rPr>
              <a:t>t-</a:t>
            </a:r>
            <a:r>
              <a:rPr sz="4450" spc="-70" dirty="0">
                <a:solidFill>
                  <a:srgbClr val="FF7F01"/>
                </a:solidFill>
                <a:latin typeface="Verdana"/>
                <a:cs typeface="Verdana"/>
              </a:rPr>
              <a:t>shirts</a:t>
            </a:r>
            <a:r>
              <a:rPr sz="4450" spc="-335" dirty="0">
                <a:solidFill>
                  <a:srgbClr val="FF7F01"/>
                </a:solidFill>
                <a:latin typeface="Verdana"/>
                <a:cs typeface="Verdana"/>
              </a:rPr>
              <a:t> </a:t>
            </a:r>
            <a:r>
              <a:rPr sz="4450" spc="110" dirty="0">
                <a:solidFill>
                  <a:srgbClr val="FF7F01"/>
                </a:solidFill>
                <a:latin typeface="Verdana"/>
                <a:cs typeface="Verdana"/>
              </a:rPr>
              <a:t>and</a:t>
            </a:r>
            <a:r>
              <a:rPr sz="4450" spc="-340" dirty="0">
                <a:solidFill>
                  <a:srgbClr val="FF7F01"/>
                </a:solidFill>
                <a:latin typeface="Verdana"/>
                <a:cs typeface="Verdana"/>
              </a:rPr>
              <a:t> </a:t>
            </a:r>
            <a:r>
              <a:rPr sz="4450" dirty="0">
                <a:solidFill>
                  <a:srgbClr val="FF7F01"/>
                </a:solidFill>
                <a:latin typeface="Verdana"/>
                <a:cs typeface="Verdana"/>
              </a:rPr>
              <a:t>prints</a:t>
            </a:r>
            <a:r>
              <a:rPr sz="4450" spc="-340" dirty="0">
                <a:solidFill>
                  <a:srgbClr val="FF7F01"/>
                </a:solidFill>
                <a:latin typeface="Verdana"/>
                <a:cs typeface="Verdana"/>
              </a:rPr>
              <a:t> </a:t>
            </a:r>
            <a:r>
              <a:rPr sz="4450" dirty="0">
                <a:solidFill>
                  <a:srgbClr val="FF7F01"/>
                </a:solidFill>
                <a:latin typeface="Verdana"/>
                <a:cs typeface="Verdana"/>
              </a:rPr>
              <a:t>will</a:t>
            </a:r>
            <a:r>
              <a:rPr sz="4450" spc="-340" dirty="0">
                <a:solidFill>
                  <a:srgbClr val="FF7F01"/>
                </a:solidFill>
                <a:latin typeface="Verdana"/>
                <a:cs typeface="Verdana"/>
              </a:rPr>
              <a:t> </a:t>
            </a:r>
            <a:r>
              <a:rPr sz="4450" spc="135" dirty="0">
                <a:solidFill>
                  <a:srgbClr val="FF7F01"/>
                </a:solidFill>
                <a:latin typeface="Verdana"/>
                <a:cs typeface="Verdana"/>
              </a:rPr>
              <a:t>be</a:t>
            </a:r>
            <a:r>
              <a:rPr sz="4450" spc="-335" dirty="0">
                <a:solidFill>
                  <a:srgbClr val="FF7F01"/>
                </a:solidFill>
                <a:latin typeface="Verdana"/>
                <a:cs typeface="Verdana"/>
              </a:rPr>
              <a:t> </a:t>
            </a:r>
            <a:r>
              <a:rPr sz="4450" spc="-10" dirty="0">
                <a:solidFill>
                  <a:srgbClr val="FF7F01"/>
                </a:solidFill>
                <a:latin typeface="Verdana"/>
                <a:cs typeface="Verdana"/>
              </a:rPr>
              <a:t>available.</a:t>
            </a:r>
            <a:endParaRPr sz="4450" dirty="0">
              <a:latin typeface="Verdana"/>
              <a:cs typeface="Verdana"/>
            </a:endParaRPr>
          </a:p>
          <a:p>
            <a:pPr marL="1106170" marR="950594" algn="ctr">
              <a:lnSpc>
                <a:spcPct val="154400"/>
              </a:lnSpc>
            </a:pPr>
            <a:r>
              <a:rPr sz="4450" spc="150" dirty="0">
                <a:solidFill>
                  <a:srgbClr val="FF7F01"/>
                </a:solidFill>
                <a:latin typeface="Verdana"/>
                <a:cs typeface="Verdana"/>
              </a:rPr>
              <a:t>We</a:t>
            </a:r>
            <a:r>
              <a:rPr sz="4450" spc="-355" dirty="0">
                <a:solidFill>
                  <a:srgbClr val="FF7F01"/>
                </a:solidFill>
                <a:latin typeface="Verdana"/>
                <a:cs typeface="Verdana"/>
              </a:rPr>
              <a:t> </a:t>
            </a:r>
            <a:r>
              <a:rPr sz="4450" dirty="0">
                <a:solidFill>
                  <a:srgbClr val="FF7F01"/>
                </a:solidFill>
                <a:latin typeface="Verdana"/>
                <a:cs typeface="Verdana"/>
              </a:rPr>
              <a:t>will</a:t>
            </a:r>
            <a:r>
              <a:rPr sz="4450" spc="-350" dirty="0">
                <a:solidFill>
                  <a:srgbClr val="FF7F01"/>
                </a:solidFill>
                <a:latin typeface="Verdana"/>
                <a:cs typeface="Verdana"/>
              </a:rPr>
              <a:t> </a:t>
            </a:r>
            <a:r>
              <a:rPr sz="4450" spc="100" dirty="0">
                <a:solidFill>
                  <a:srgbClr val="FF7F01"/>
                </a:solidFill>
                <a:latin typeface="Verdana"/>
                <a:cs typeface="Verdana"/>
              </a:rPr>
              <a:t>continue</a:t>
            </a:r>
            <a:r>
              <a:rPr sz="4450" spc="-355" dirty="0">
                <a:solidFill>
                  <a:srgbClr val="FF7F01"/>
                </a:solidFill>
                <a:latin typeface="Verdana"/>
                <a:cs typeface="Verdana"/>
              </a:rPr>
              <a:t> </a:t>
            </a:r>
            <a:r>
              <a:rPr sz="4450" dirty="0">
                <a:solidFill>
                  <a:srgbClr val="FF7F01"/>
                </a:solidFill>
                <a:latin typeface="Verdana"/>
                <a:cs typeface="Verdana"/>
              </a:rPr>
              <a:t>to</a:t>
            </a:r>
            <a:r>
              <a:rPr sz="4450" spc="-350" dirty="0">
                <a:solidFill>
                  <a:srgbClr val="FF7F01"/>
                </a:solidFill>
                <a:latin typeface="Verdana"/>
                <a:cs typeface="Verdana"/>
              </a:rPr>
              <a:t> </a:t>
            </a:r>
            <a:r>
              <a:rPr sz="4450" spc="105" dirty="0">
                <a:solidFill>
                  <a:srgbClr val="FF7F01"/>
                </a:solidFill>
                <a:latin typeface="Verdana"/>
                <a:cs typeface="Verdana"/>
              </a:rPr>
              <a:t>engage</a:t>
            </a:r>
            <a:r>
              <a:rPr sz="4450" spc="-350" dirty="0">
                <a:solidFill>
                  <a:srgbClr val="FF7F01"/>
                </a:solidFill>
                <a:latin typeface="Verdana"/>
                <a:cs typeface="Verdana"/>
              </a:rPr>
              <a:t> </a:t>
            </a:r>
            <a:r>
              <a:rPr sz="4450" spc="-35" dirty="0">
                <a:solidFill>
                  <a:srgbClr val="FF7F01"/>
                </a:solidFill>
                <a:latin typeface="Verdana"/>
                <a:cs typeface="Verdana"/>
              </a:rPr>
              <a:t>so</a:t>
            </a:r>
            <a:r>
              <a:rPr sz="4450" spc="-355" dirty="0">
                <a:solidFill>
                  <a:srgbClr val="FF7F01"/>
                </a:solidFill>
                <a:latin typeface="Verdana"/>
                <a:cs typeface="Verdana"/>
              </a:rPr>
              <a:t> </a:t>
            </a:r>
            <a:r>
              <a:rPr sz="4450" dirty="0">
                <a:solidFill>
                  <a:srgbClr val="FF7F01"/>
                </a:solidFill>
                <a:latin typeface="Verdana"/>
                <a:cs typeface="Verdana"/>
              </a:rPr>
              <a:t>that</a:t>
            </a:r>
            <a:r>
              <a:rPr sz="4450" spc="-350" dirty="0">
                <a:solidFill>
                  <a:srgbClr val="FF7F01"/>
                </a:solidFill>
                <a:latin typeface="Verdana"/>
                <a:cs typeface="Verdana"/>
              </a:rPr>
              <a:t> </a:t>
            </a:r>
            <a:r>
              <a:rPr sz="4450" spc="105" dirty="0">
                <a:solidFill>
                  <a:srgbClr val="FF7F01"/>
                </a:solidFill>
                <a:latin typeface="Verdana"/>
                <a:cs typeface="Verdana"/>
              </a:rPr>
              <a:t>we</a:t>
            </a:r>
            <a:r>
              <a:rPr sz="4450" spc="-350" dirty="0">
                <a:solidFill>
                  <a:srgbClr val="FF7F01"/>
                </a:solidFill>
                <a:latin typeface="Verdana"/>
                <a:cs typeface="Verdana"/>
              </a:rPr>
              <a:t> </a:t>
            </a:r>
            <a:r>
              <a:rPr sz="4450" spc="100" dirty="0">
                <a:solidFill>
                  <a:srgbClr val="FF7F01"/>
                </a:solidFill>
                <a:latin typeface="Verdana"/>
                <a:cs typeface="Verdana"/>
              </a:rPr>
              <a:t>can</a:t>
            </a:r>
            <a:r>
              <a:rPr sz="4450" spc="-355" dirty="0">
                <a:solidFill>
                  <a:srgbClr val="FF7F01"/>
                </a:solidFill>
                <a:latin typeface="Verdana"/>
                <a:cs typeface="Verdana"/>
              </a:rPr>
              <a:t> </a:t>
            </a:r>
            <a:r>
              <a:rPr sz="4450" spc="-25" dirty="0">
                <a:solidFill>
                  <a:srgbClr val="FF7F01"/>
                </a:solidFill>
                <a:latin typeface="Verdana"/>
                <a:cs typeface="Verdana"/>
              </a:rPr>
              <a:t>earn</a:t>
            </a:r>
            <a:r>
              <a:rPr sz="4450" spc="-350" dirty="0">
                <a:solidFill>
                  <a:srgbClr val="FF7F01"/>
                </a:solidFill>
                <a:latin typeface="Verdana"/>
                <a:cs typeface="Verdana"/>
              </a:rPr>
              <a:t> </a:t>
            </a:r>
            <a:r>
              <a:rPr sz="4450" spc="-10" dirty="0">
                <a:solidFill>
                  <a:srgbClr val="FF7F01"/>
                </a:solidFill>
                <a:latin typeface="Verdana"/>
                <a:cs typeface="Verdana"/>
              </a:rPr>
              <a:t>excellent </a:t>
            </a:r>
            <a:r>
              <a:rPr sz="4450" dirty="0">
                <a:solidFill>
                  <a:srgbClr val="FF7F01"/>
                </a:solidFill>
                <a:latin typeface="Verdana"/>
                <a:cs typeface="Verdana"/>
              </a:rPr>
              <a:t>bulky</a:t>
            </a:r>
            <a:r>
              <a:rPr sz="4450" spc="-310" dirty="0">
                <a:solidFill>
                  <a:srgbClr val="FF7F01"/>
                </a:solidFill>
                <a:latin typeface="Verdana"/>
                <a:cs typeface="Verdana"/>
              </a:rPr>
              <a:t> </a:t>
            </a:r>
            <a:r>
              <a:rPr sz="4450" spc="-30" dirty="0">
                <a:solidFill>
                  <a:srgbClr val="FF7F01"/>
                </a:solidFill>
                <a:latin typeface="Verdana"/>
                <a:cs typeface="Verdana"/>
              </a:rPr>
              <a:t>orders</a:t>
            </a:r>
            <a:r>
              <a:rPr sz="4450" spc="-310" dirty="0">
                <a:solidFill>
                  <a:srgbClr val="FF7F01"/>
                </a:solidFill>
                <a:latin typeface="Verdana"/>
                <a:cs typeface="Verdana"/>
              </a:rPr>
              <a:t> </a:t>
            </a:r>
            <a:r>
              <a:rPr sz="4450" dirty="0">
                <a:solidFill>
                  <a:srgbClr val="FF7F01"/>
                </a:solidFill>
                <a:latin typeface="Verdana"/>
                <a:cs typeface="Verdana"/>
              </a:rPr>
              <a:t>from</a:t>
            </a:r>
            <a:r>
              <a:rPr sz="4450" spc="-305" dirty="0">
                <a:solidFill>
                  <a:srgbClr val="FF7F01"/>
                </a:solidFill>
                <a:latin typeface="Verdana"/>
                <a:cs typeface="Verdana"/>
              </a:rPr>
              <a:t> </a:t>
            </a:r>
            <a:r>
              <a:rPr sz="4450" dirty="0">
                <a:solidFill>
                  <a:srgbClr val="FF7F01"/>
                </a:solidFill>
                <a:latin typeface="Verdana"/>
                <a:cs typeface="Verdana"/>
              </a:rPr>
              <a:t>our</a:t>
            </a:r>
            <a:r>
              <a:rPr sz="4450" spc="-310" dirty="0">
                <a:solidFill>
                  <a:srgbClr val="FF7F01"/>
                </a:solidFill>
                <a:latin typeface="Verdana"/>
                <a:cs typeface="Verdana"/>
              </a:rPr>
              <a:t> </a:t>
            </a:r>
            <a:r>
              <a:rPr sz="4450" dirty="0">
                <a:solidFill>
                  <a:srgbClr val="FF7F01"/>
                </a:solidFill>
                <a:latin typeface="Verdana"/>
                <a:cs typeface="Verdana"/>
              </a:rPr>
              <a:t>customers'</a:t>
            </a:r>
            <a:r>
              <a:rPr sz="4450" spc="-305" dirty="0">
                <a:solidFill>
                  <a:srgbClr val="FF7F01"/>
                </a:solidFill>
                <a:latin typeface="Verdana"/>
                <a:cs typeface="Verdana"/>
              </a:rPr>
              <a:t> </a:t>
            </a:r>
            <a:r>
              <a:rPr sz="4450" spc="-10" dirty="0">
                <a:solidFill>
                  <a:srgbClr val="FF7F01"/>
                </a:solidFill>
                <a:latin typeface="Verdana"/>
                <a:cs typeface="Verdana"/>
              </a:rPr>
              <a:t>orders.</a:t>
            </a:r>
            <a:endParaRPr sz="4450" dirty="0">
              <a:latin typeface="Verdana"/>
              <a:cs typeface="Verdana"/>
            </a:endParaRPr>
          </a:p>
        </p:txBody>
      </p:sp>
      <p:sp>
        <p:nvSpPr>
          <p:cNvPr id="3" name="object 3"/>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tabLst>
                <a:tab pos="3507740" algn="l"/>
                <a:tab pos="5569585" algn="l"/>
                <a:tab pos="9064625" algn="l"/>
              </a:tabLst>
            </a:pPr>
            <a:r>
              <a:rPr spc="-395" dirty="0"/>
              <a:t>S</a:t>
            </a:r>
            <a:r>
              <a:rPr spc="300" dirty="0"/>
              <a:t> </a:t>
            </a:r>
            <a:r>
              <a:rPr spc="-340" dirty="0"/>
              <a:t>T</a:t>
            </a:r>
            <a:r>
              <a:rPr spc="360" dirty="0"/>
              <a:t> </a:t>
            </a:r>
            <a:r>
              <a:rPr dirty="0"/>
              <a:t>E</a:t>
            </a:r>
            <a:r>
              <a:rPr spc="365" dirty="0"/>
              <a:t> </a:t>
            </a:r>
            <a:r>
              <a:rPr spc="-50" dirty="0"/>
              <a:t>P</a:t>
            </a:r>
            <a:r>
              <a:rPr dirty="0"/>
              <a:t>	B</a:t>
            </a:r>
            <a:r>
              <a:rPr spc="300" dirty="0"/>
              <a:t> </a:t>
            </a:r>
            <a:r>
              <a:rPr spc="-375" dirty="0"/>
              <a:t>Y</a:t>
            </a:r>
            <a:r>
              <a:rPr dirty="0"/>
              <a:t>	</a:t>
            </a:r>
            <a:r>
              <a:rPr spc="-395" dirty="0"/>
              <a:t>S</a:t>
            </a:r>
            <a:r>
              <a:rPr spc="300" dirty="0"/>
              <a:t> </a:t>
            </a:r>
            <a:r>
              <a:rPr spc="-340" dirty="0"/>
              <a:t>T</a:t>
            </a:r>
            <a:r>
              <a:rPr spc="360" dirty="0"/>
              <a:t> </a:t>
            </a:r>
            <a:r>
              <a:rPr dirty="0"/>
              <a:t>E</a:t>
            </a:r>
            <a:r>
              <a:rPr spc="365" dirty="0"/>
              <a:t> </a:t>
            </a:r>
            <a:r>
              <a:rPr spc="-50" dirty="0"/>
              <a:t>P</a:t>
            </a:r>
            <a:r>
              <a:rPr dirty="0"/>
              <a:t>	P</a:t>
            </a:r>
            <a:r>
              <a:rPr spc="200" dirty="0"/>
              <a:t> </a:t>
            </a:r>
            <a:r>
              <a:rPr dirty="0"/>
              <a:t>L</a:t>
            </a:r>
            <a:r>
              <a:rPr spc="280" dirty="0"/>
              <a:t> </a:t>
            </a:r>
            <a:r>
              <a:rPr dirty="0"/>
              <a:t>A</a:t>
            </a:r>
            <a:r>
              <a:rPr spc="265" dirty="0"/>
              <a:t> </a:t>
            </a:r>
            <a:r>
              <a:rPr dirty="0"/>
              <a:t>N</a:t>
            </a:r>
            <a:r>
              <a:rPr spc="260" dirty="0"/>
              <a:t> </a:t>
            </a:r>
            <a:r>
              <a:rPr spc="-825" dirty="0"/>
              <a:t>:</a:t>
            </a:r>
          </a:p>
        </p:txBody>
      </p:sp>
      <p:grpSp>
        <p:nvGrpSpPr>
          <p:cNvPr id="4" name="object 4"/>
          <p:cNvGrpSpPr/>
          <p:nvPr/>
        </p:nvGrpSpPr>
        <p:grpSpPr>
          <a:xfrm>
            <a:off x="3900404" y="7447450"/>
            <a:ext cx="3693795" cy="3390900"/>
            <a:chOff x="3900404" y="7447450"/>
            <a:chExt cx="3693795" cy="3390900"/>
          </a:xfrm>
        </p:grpSpPr>
        <p:pic>
          <p:nvPicPr>
            <p:cNvPr id="5" name="object 5"/>
            <p:cNvPicPr/>
            <p:nvPr/>
          </p:nvPicPr>
          <p:blipFill>
            <a:blip r:embed="rId2" cstate="print"/>
            <a:stretch>
              <a:fillRect/>
            </a:stretch>
          </p:blipFill>
          <p:spPr>
            <a:xfrm>
              <a:off x="3900404" y="7447450"/>
              <a:ext cx="3693636" cy="3390899"/>
            </a:xfrm>
            <a:prstGeom prst="rect">
              <a:avLst/>
            </a:prstGeom>
          </p:spPr>
        </p:pic>
        <p:sp>
          <p:nvSpPr>
            <p:cNvPr id="6" name="object 6"/>
            <p:cNvSpPr/>
            <p:nvPr/>
          </p:nvSpPr>
          <p:spPr>
            <a:xfrm>
              <a:off x="4802890" y="8051095"/>
              <a:ext cx="2171700" cy="2171700"/>
            </a:xfrm>
            <a:custGeom>
              <a:avLst/>
              <a:gdLst/>
              <a:ahLst/>
              <a:cxnLst/>
              <a:rect l="l" t="t" r="r" b="b"/>
              <a:pathLst>
                <a:path w="2171700" h="2171700">
                  <a:moveTo>
                    <a:pt x="1085841" y="0"/>
                  </a:moveTo>
                  <a:lnTo>
                    <a:pt x="1037473" y="1057"/>
                  </a:lnTo>
                  <a:lnTo>
                    <a:pt x="989647" y="4202"/>
                  </a:lnTo>
                  <a:lnTo>
                    <a:pt x="942406" y="9389"/>
                  </a:lnTo>
                  <a:lnTo>
                    <a:pt x="895796" y="16574"/>
                  </a:lnTo>
                  <a:lnTo>
                    <a:pt x="849860" y="25713"/>
                  </a:lnTo>
                  <a:lnTo>
                    <a:pt x="804643" y="36761"/>
                  </a:lnTo>
                  <a:lnTo>
                    <a:pt x="760188" y="49676"/>
                  </a:lnTo>
                  <a:lnTo>
                    <a:pt x="716539" y="64413"/>
                  </a:lnTo>
                  <a:lnTo>
                    <a:pt x="673741" y="80927"/>
                  </a:lnTo>
                  <a:lnTo>
                    <a:pt x="631839" y="99174"/>
                  </a:lnTo>
                  <a:lnTo>
                    <a:pt x="590875" y="119110"/>
                  </a:lnTo>
                  <a:lnTo>
                    <a:pt x="550894" y="140692"/>
                  </a:lnTo>
                  <a:lnTo>
                    <a:pt x="511941" y="163875"/>
                  </a:lnTo>
                  <a:lnTo>
                    <a:pt x="474059" y="188614"/>
                  </a:lnTo>
                  <a:lnTo>
                    <a:pt x="437293" y="214867"/>
                  </a:lnTo>
                  <a:lnTo>
                    <a:pt x="401686" y="242588"/>
                  </a:lnTo>
                  <a:lnTo>
                    <a:pt x="367283" y="271733"/>
                  </a:lnTo>
                  <a:lnTo>
                    <a:pt x="334129" y="302259"/>
                  </a:lnTo>
                  <a:lnTo>
                    <a:pt x="302266" y="334120"/>
                  </a:lnTo>
                  <a:lnTo>
                    <a:pt x="271739" y="367274"/>
                  </a:lnTo>
                  <a:lnTo>
                    <a:pt x="242593" y="401676"/>
                  </a:lnTo>
                  <a:lnTo>
                    <a:pt x="214872" y="437282"/>
                  </a:lnTo>
                  <a:lnTo>
                    <a:pt x="188619" y="474047"/>
                  </a:lnTo>
                  <a:lnTo>
                    <a:pt x="163879" y="511928"/>
                  </a:lnTo>
                  <a:lnTo>
                    <a:pt x="140695" y="550880"/>
                  </a:lnTo>
                  <a:lnTo>
                    <a:pt x="119113" y="590859"/>
                  </a:lnTo>
                  <a:lnTo>
                    <a:pt x="99176" y="631822"/>
                  </a:lnTo>
                  <a:lnTo>
                    <a:pt x="80928" y="673723"/>
                  </a:lnTo>
                  <a:lnTo>
                    <a:pt x="64414" y="716520"/>
                  </a:lnTo>
                  <a:lnTo>
                    <a:pt x="49677" y="760167"/>
                  </a:lnTo>
                  <a:lnTo>
                    <a:pt x="36762" y="804621"/>
                  </a:lnTo>
                  <a:lnTo>
                    <a:pt x="25713" y="849837"/>
                  </a:lnTo>
                  <a:lnTo>
                    <a:pt x="16574" y="895771"/>
                  </a:lnTo>
                  <a:lnTo>
                    <a:pt x="9389" y="942380"/>
                  </a:lnTo>
                  <a:lnTo>
                    <a:pt x="4202" y="989618"/>
                  </a:lnTo>
                  <a:lnTo>
                    <a:pt x="1057" y="1037443"/>
                  </a:lnTo>
                  <a:lnTo>
                    <a:pt x="0" y="1085809"/>
                  </a:lnTo>
                  <a:lnTo>
                    <a:pt x="1057" y="1134177"/>
                  </a:lnTo>
                  <a:lnTo>
                    <a:pt x="4202" y="1182002"/>
                  </a:lnTo>
                  <a:lnTo>
                    <a:pt x="9389" y="1229241"/>
                  </a:lnTo>
                  <a:lnTo>
                    <a:pt x="16574" y="1275851"/>
                  </a:lnTo>
                  <a:lnTo>
                    <a:pt x="25713" y="1321786"/>
                  </a:lnTo>
                  <a:lnTo>
                    <a:pt x="36762" y="1367003"/>
                  </a:lnTo>
                  <a:lnTo>
                    <a:pt x="49677" y="1411457"/>
                  </a:lnTo>
                  <a:lnTo>
                    <a:pt x="64414" y="1455104"/>
                  </a:lnTo>
                  <a:lnTo>
                    <a:pt x="80928" y="1497901"/>
                  </a:lnTo>
                  <a:lnTo>
                    <a:pt x="99176" y="1539803"/>
                  </a:lnTo>
                  <a:lnTo>
                    <a:pt x="119113" y="1580766"/>
                  </a:lnTo>
                  <a:lnTo>
                    <a:pt x="140695" y="1620746"/>
                  </a:lnTo>
                  <a:lnTo>
                    <a:pt x="163879" y="1659699"/>
                  </a:lnTo>
                  <a:lnTo>
                    <a:pt x="188619" y="1697580"/>
                  </a:lnTo>
                  <a:lnTo>
                    <a:pt x="214872" y="1734345"/>
                  </a:lnTo>
                  <a:lnTo>
                    <a:pt x="242593" y="1769951"/>
                  </a:lnTo>
                  <a:lnTo>
                    <a:pt x="271739" y="1804353"/>
                  </a:lnTo>
                  <a:lnTo>
                    <a:pt x="302266" y="1837507"/>
                  </a:lnTo>
                  <a:lnTo>
                    <a:pt x="334129" y="1869370"/>
                  </a:lnTo>
                  <a:lnTo>
                    <a:pt x="367283" y="1899895"/>
                  </a:lnTo>
                  <a:lnTo>
                    <a:pt x="401686" y="1929041"/>
                  </a:lnTo>
                  <a:lnTo>
                    <a:pt x="437293" y="1956762"/>
                  </a:lnTo>
                  <a:lnTo>
                    <a:pt x="474059" y="1983014"/>
                  </a:lnTo>
                  <a:lnTo>
                    <a:pt x="511941" y="2007754"/>
                  </a:lnTo>
                  <a:lnTo>
                    <a:pt x="550894" y="2030937"/>
                  </a:lnTo>
                  <a:lnTo>
                    <a:pt x="590875" y="2052519"/>
                  </a:lnTo>
                  <a:lnTo>
                    <a:pt x="631839" y="2072455"/>
                  </a:lnTo>
                  <a:lnTo>
                    <a:pt x="673741" y="2090703"/>
                  </a:lnTo>
                  <a:lnTo>
                    <a:pt x="716539" y="2107217"/>
                  </a:lnTo>
                  <a:lnTo>
                    <a:pt x="760188" y="2121953"/>
                  </a:lnTo>
                  <a:lnTo>
                    <a:pt x="804643" y="2134868"/>
                  </a:lnTo>
                  <a:lnTo>
                    <a:pt x="849860" y="2145917"/>
                  </a:lnTo>
                  <a:lnTo>
                    <a:pt x="895796" y="2155056"/>
                  </a:lnTo>
                  <a:lnTo>
                    <a:pt x="942406" y="2162241"/>
                  </a:lnTo>
                  <a:lnTo>
                    <a:pt x="989647" y="2167427"/>
                  </a:lnTo>
                  <a:lnTo>
                    <a:pt x="1037473" y="2170572"/>
                  </a:lnTo>
                  <a:lnTo>
                    <a:pt x="1085841" y="2171630"/>
                  </a:lnTo>
                  <a:lnTo>
                    <a:pt x="1134208" y="2170572"/>
                  </a:lnTo>
                  <a:lnTo>
                    <a:pt x="1182033" y="2167427"/>
                  </a:lnTo>
                  <a:lnTo>
                    <a:pt x="1229272" y="2162241"/>
                  </a:lnTo>
                  <a:lnTo>
                    <a:pt x="1275881" y="2155056"/>
                  </a:lnTo>
                  <a:lnTo>
                    <a:pt x="1321816" y="2145917"/>
                  </a:lnTo>
                  <a:lnTo>
                    <a:pt x="1367032" y="2134868"/>
                  </a:lnTo>
                  <a:lnTo>
                    <a:pt x="1411485" y="2121953"/>
                  </a:lnTo>
                  <a:lnTo>
                    <a:pt x="1455132" y="2107217"/>
                  </a:lnTo>
                  <a:lnTo>
                    <a:pt x="1497928" y="2090703"/>
                  </a:lnTo>
                  <a:lnTo>
                    <a:pt x="1539829" y="2072455"/>
                  </a:lnTo>
                  <a:lnTo>
                    <a:pt x="1580791" y="2052519"/>
                  </a:lnTo>
                  <a:lnTo>
                    <a:pt x="1620770" y="2030937"/>
                  </a:lnTo>
                  <a:lnTo>
                    <a:pt x="1659721" y="2007754"/>
                  </a:lnTo>
                  <a:lnTo>
                    <a:pt x="1697601" y="1983014"/>
                  </a:lnTo>
                  <a:lnTo>
                    <a:pt x="1734365" y="1956762"/>
                  </a:lnTo>
                  <a:lnTo>
                    <a:pt x="1769970" y="1929041"/>
                  </a:lnTo>
                  <a:lnTo>
                    <a:pt x="1804371" y="1899895"/>
                  </a:lnTo>
                  <a:lnTo>
                    <a:pt x="1837524" y="1869370"/>
                  </a:lnTo>
                  <a:lnTo>
                    <a:pt x="1869385" y="1837507"/>
                  </a:lnTo>
                  <a:lnTo>
                    <a:pt x="1899909" y="1804353"/>
                  </a:lnTo>
                  <a:lnTo>
                    <a:pt x="1929053" y="1769951"/>
                  </a:lnTo>
                  <a:lnTo>
                    <a:pt x="1956773" y="1734345"/>
                  </a:lnTo>
                  <a:lnTo>
                    <a:pt x="1983024" y="1697580"/>
                  </a:lnTo>
                  <a:lnTo>
                    <a:pt x="2007763" y="1659699"/>
                  </a:lnTo>
                  <a:lnTo>
                    <a:pt x="2030945" y="1620746"/>
                  </a:lnTo>
                  <a:lnTo>
                    <a:pt x="2052525" y="1580766"/>
                  </a:lnTo>
                  <a:lnTo>
                    <a:pt x="2072461" y="1539803"/>
                  </a:lnTo>
                  <a:lnTo>
                    <a:pt x="2090707" y="1497901"/>
                  </a:lnTo>
                  <a:lnTo>
                    <a:pt x="2107220" y="1455104"/>
                  </a:lnTo>
                  <a:lnTo>
                    <a:pt x="2121956" y="1411457"/>
                  </a:lnTo>
                  <a:lnTo>
                    <a:pt x="2134870" y="1367003"/>
                  </a:lnTo>
                  <a:lnTo>
                    <a:pt x="2145918" y="1321786"/>
                  </a:lnTo>
                  <a:lnTo>
                    <a:pt x="2155057" y="1275851"/>
                  </a:lnTo>
                  <a:lnTo>
                    <a:pt x="2162241" y="1229241"/>
                  </a:lnTo>
                  <a:lnTo>
                    <a:pt x="2167428" y="1182002"/>
                  </a:lnTo>
                  <a:lnTo>
                    <a:pt x="2170572" y="1134177"/>
                  </a:lnTo>
                  <a:lnTo>
                    <a:pt x="2171630" y="1085809"/>
                  </a:lnTo>
                  <a:lnTo>
                    <a:pt x="2170572" y="1037443"/>
                  </a:lnTo>
                  <a:lnTo>
                    <a:pt x="2167428" y="989618"/>
                  </a:lnTo>
                  <a:lnTo>
                    <a:pt x="2162241" y="942380"/>
                  </a:lnTo>
                  <a:lnTo>
                    <a:pt x="2155057" y="895771"/>
                  </a:lnTo>
                  <a:lnTo>
                    <a:pt x="2145918" y="849837"/>
                  </a:lnTo>
                  <a:lnTo>
                    <a:pt x="2134870" y="804621"/>
                  </a:lnTo>
                  <a:lnTo>
                    <a:pt x="2121956" y="760167"/>
                  </a:lnTo>
                  <a:lnTo>
                    <a:pt x="2107220" y="716520"/>
                  </a:lnTo>
                  <a:lnTo>
                    <a:pt x="2090707" y="673723"/>
                  </a:lnTo>
                  <a:lnTo>
                    <a:pt x="2072461" y="631822"/>
                  </a:lnTo>
                  <a:lnTo>
                    <a:pt x="2052525" y="590859"/>
                  </a:lnTo>
                  <a:lnTo>
                    <a:pt x="2030945" y="550880"/>
                  </a:lnTo>
                  <a:lnTo>
                    <a:pt x="2007763" y="511928"/>
                  </a:lnTo>
                  <a:lnTo>
                    <a:pt x="1983024" y="474047"/>
                  </a:lnTo>
                  <a:lnTo>
                    <a:pt x="1956773" y="437282"/>
                  </a:lnTo>
                  <a:lnTo>
                    <a:pt x="1929053" y="401676"/>
                  </a:lnTo>
                  <a:lnTo>
                    <a:pt x="1899909" y="367274"/>
                  </a:lnTo>
                  <a:lnTo>
                    <a:pt x="1869385" y="334120"/>
                  </a:lnTo>
                  <a:lnTo>
                    <a:pt x="1837524" y="302259"/>
                  </a:lnTo>
                  <a:lnTo>
                    <a:pt x="1804371" y="271733"/>
                  </a:lnTo>
                  <a:lnTo>
                    <a:pt x="1769970" y="242588"/>
                  </a:lnTo>
                  <a:lnTo>
                    <a:pt x="1734365" y="214867"/>
                  </a:lnTo>
                  <a:lnTo>
                    <a:pt x="1697601" y="188614"/>
                  </a:lnTo>
                  <a:lnTo>
                    <a:pt x="1659721" y="163875"/>
                  </a:lnTo>
                  <a:lnTo>
                    <a:pt x="1620770" y="140692"/>
                  </a:lnTo>
                  <a:lnTo>
                    <a:pt x="1580791" y="119110"/>
                  </a:lnTo>
                  <a:lnTo>
                    <a:pt x="1539829" y="99174"/>
                  </a:lnTo>
                  <a:lnTo>
                    <a:pt x="1497928" y="80927"/>
                  </a:lnTo>
                  <a:lnTo>
                    <a:pt x="1455132" y="64413"/>
                  </a:lnTo>
                  <a:lnTo>
                    <a:pt x="1411485" y="49676"/>
                  </a:lnTo>
                  <a:lnTo>
                    <a:pt x="1367032" y="36761"/>
                  </a:lnTo>
                  <a:lnTo>
                    <a:pt x="1321816" y="25713"/>
                  </a:lnTo>
                  <a:lnTo>
                    <a:pt x="1275881" y="16574"/>
                  </a:lnTo>
                  <a:lnTo>
                    <a:pt x="1229272" y="9389"/>
                  </a:lnTo>
                  <a:lnTo>
                    <a:pt x="1182033" y="4202"/>
                  </a:lnTo>
                  <a:lnTo>
                    <a:pt x="1134208" y="1057"/>
                  </a:lnTo>
                  <a:lnTo>
                    <a:pt x="1085841" y="0"/>
                  </a:lnTo>
                  <a:close/>
                </a:path>
              </a:pathLst>
            </a:custGeom>
            <a:solidFill>
              <a:srgbClr val="000000"/>
            </a:solidFill>
          </p:spPr>
          <p:txBody>
            <a:bodyPr wrap="square" lIns="0" tIns="0" rIns="0" bIns="0" rtlCol="0"/>
            <a:lstStyle/>
            <a:p>
              <a:endParaRPr dirty="0"/>
            </a:p>
          </p:txBody>
        </p:sp>
        <p:sp>
          <p:nvSpPr>
            <p:cNvPr id="7" name="object 7"/>
            <p:cNvSpPr/>
            <p:nvPr/>
          </p:nvSpPr>
          <p:spPr>
            <a:xfrm>
              <a:off x="4802890" y="8051095"/>
              <a:ext cx="2171700" cy="2171700"/>
            </a:xfrm>
            <a:custGeom>
              <a:avLst/>
              <a:gdLst/>
              <a:ahLst/>
              <a:cxnLst/>
              <a:rect l="l" t="t" r="r" b="b"/>
              <a:pathLst>
                <a:path w="2171700" h="2171700">
                  <a:moveTo>
                    <a:pt x="2171630" y="1085809"/>
                  </a:moveTo>
                  <a:lnTo>
                    <a:pt x="2170572" y="1134177"/>
                  </a:lnTo>
                  <a:lnTo>
                    <a:pt x="2167428" y="1182002"/>
                  </a:lnTo>
                  <a:lnTo>
                    <a:pt x="2162241" y="1229241"/>
                  </a:lnTo>
                  <a:lnTo>
                    <a:pt x="2155057" y="1275851"/>
                  </a:lnTo>
                  <a:lnTo>
                    <a:pt x="2145918" y="1321786"/>
                  </a:lnTo>
                  <a:lnTo>
                    <a:pt x="2134870" y="1367003"/>
                  </a:lnTo>
                  <a:lnTo>
                    <a:pt x="2121956" y="1411457"/>
                  </a:lnTo>
                  <a:lnTo>
                    <a:pt x="2107220" y="1455104"/>
                  </a:lnTo>
                  <a:lnTo>
                    <a:pt x="2090707" y="1497901"/>
                  </a:lnTo>
                  <a:lnTo>
                    <a:pt x="2072461" y="1539803"/>
                  </a:lnTo>
                  <a:lnTo>
                    <a:pt x="2052525" y="1580766"/>
                  </a:lnTo>
                  <a:lnTo>
                    <a:pt x="2030945" y="1620746"/>
                  </a:lnTo>
                  <a:lnTo>
                    <a:pt x="2007763" y="1659699"/>
                  </a:lnTo>
                  <a:lnTo>
                    <a:pt x="1983024" y="1697580"/>
                  </a:lnTo>
                  <a:lnTo>
                    <a:pt x="1956773" y="1734345"/>
                  </a:lnTo>
                  <a:lnTo>
                    <a:pt x="1929053" y="1769951"/>
                  </a:lnTo>
                  <a:lnTo>
                    <a:pt x="1899909" y="1804353"/>
                  </a:lnTo>
                  <a:lnTo>
                    <a:pt x="1869385" y="1837507"/>
                  </a:lnTo>
                  <a:lnTo>
                    <a:pt x="1837524" y="1869370"/>
                  </a:lnTo>
                  <a:lnTo>
                    <a:pt x="1804371" y="1899895"/>
                  </a:lnTo>
                  <a:lnTo>
                    <a:pt x="1769970" y="1929041"/>
                  </a:lnTo>
                  <a:lnTo>
                    <a:pt x="1734365" y="1956762"/>
                  </a:lnTo>
                  <a:lnTo>
                    <a:pt x="1697601" y="1983014"/>
                  </a:lnTo>
                  <a:lnTo>
                    <a:pt x="1659721" y="2007754"/>
                  </a:lnTo>
                  <a:lnTo>
                    <a:pt x="1620770" y="2030937"/>
                  </a:lnTo>
                  <a:lnTo>
                    <a:pt x="1580791" y="2052519"/>
                  </a:lnTo>
                  <a:lnTo>
                    <a:pt x="1539829" y="2072455"/>
                  </a:lnTo>
                  <a:lnTo>
                    <a:pt x="1497928" y="2090703"/>
                  </a:lnTo>
                  <a:lnTo>
                    <a:pt x="1455132" y="2107217"/>
                  </a:lnTo>
                  <a:lnTo>
                    <a:pt x="1411485" y="2121953"/>
                  </a:lnTo>
                  <a:lnTo>
                    <a:pt x="1367032" y="2134868"/>
                  </a:lnTo>
                  <a:lnTo>
                    <a:pt x="1321816" y="2145917"/>
                  </a:lnTo>
                  <a:lnTo>
                    <a:pt x="1275881" y="2155056"/>
                  </a:lnTo>
                  <a:lnTo>
                    <a:pt x="1229272" y="2162241"/>
                  </a:lnTo>
                  <a:lnTo>
                    <a:pt x="1182033" y="2167427"/>
                  </a:lnTo>
                  <a:lnTo>
                    <a:pt x="1134208" y="2170572"/>
                  </a:lnTo>
                  <a:lnTo>
                    <a:pt x="1085841" y="2171630"/>
                  </a:lnTo>
                  <a:lnTo>
                    <a:pt x="1037473" y="2170572"/>
                  </a:lnTo>
                  <a:lnTo>
                    <a:pt x="989647" y="2167427"/>
                  </a:lnTo>
                  <a:lnTo>
                    <a:pt x="942406" y="2162241"/>
                  </a:lnTo>
                  <a:lnTo>
                    <a:pt x="895796" y="2155056"/>
                  </a:lnTo>
                  <a:lnTo>
                    <a:pt x="849860" y="2145917"/>
                  </a:lnTo>
                  <a:lnTo>
                    <a:pt x="804643" y="2134868"/>
                  </a:lnTo>
                  <a:lnTo>
                    <a:pt x="760188" y="2121953"/>
                  </a:lnTo>
                  <a:lnTo>
                    <a:pt x="716539" y="2107217"/>
                  </a:lnTo>
                  <a:lnTo>
                    <a:pt x="673741" y="2090703"/>
                  </a:lnTo>
                  <a:lnTo>
                    <a:pt x="631839" y="2072455"/>
                  </a:lnTo>
                  <a:lnTo>
                    <a:pt x="590875" y="2052519"/>
                  </a:lnTo>
                  <a:lnTo>
                    <a:pt x="550894" y="2030937"/>
                  </a:lnTo>
                  <a:lnTo>
                    <a:pt x="511941" y="2007754"/>
                  </a:lnTo>
                  <a:lnTo>
                    <a:pt x="474059" y="1983014"/>
                  </a:lnTo>
                  <a:lnTo>
                    <a:pt x="437293" y="1956762"/>
                  </a:lnTo>
                  <a:lnTo>
                    <a:pt x="401686" y="1929041"/>
                  </a:lnTo>
                  <a:lnTo>
                    <a:pt x="367283" y="1899895"/>
                  </a:lnTo>
                  <a:lnTo>
                    <a:pt x="334129" y="1869370"/>
                  </a:lnTo>
                  <a:lnTo>
                    <a:pt x="302266" y="1837507"/>
                  </a:lnTo>
                  <a:lnTo>
                    <a:pt x="271739" y="1804353"/>
                  </a:lnTo>
                  <a:lnTo>
                    <a:pt x="242593" y="1769951"/>
                  </a:lnTo>
                  <a:lnTo>
                    <a:pt x="214872" y="1734345"/>
                  </a:lnTo>
                  <a:lnTo>
                    <a:pt x="188619" y="1697580"/>
                  </a:lnTo>
                  <a:lnTo>
                    <a:pt x="163879" y="1659699"/>
                  </a:lnTo>
                  <a:lnTo>
                    <a:pt x="140695" y="1620746"/>
                  </a:lnTo>
                  <a:lnTo>
                    <a:pt x="119113" y="1580766"/>
                  </a:lnTo>
                  <a:lnTo>
                    <a:pt x="99176" y="1539803"/>
                  </a:lnTo>
                  <a:lnTo>
                    <a:pt x="80928" y="1497901"/>
                  </a:lnTo>
                  <a:lnTo>
                    <a:pt x="64414" y="1455104"/>
                  </a:lnTo>
                  <a:lnTo>
                    <a:pt x="49677" y="1411457"/>
                  </a:lnTo>
                  <a:lnTo>
                    <a:pt x="36762" y="1367003"/>
                  </a:lnTo>
                  <a:lnTo>
                    <a:pt x="25713" y="1321786"/>
                  </a:lnTo>
                  <a:lnTo>
                    <a:pt x="16574" y="1275851"/>
                  </a:lnTo>
                  <a:lnTo>
                    <a:pt x="9389" y="1229241"/>
                  </a:lnTo>
                  <a:lnTo>
                    <a:pt x="4202" y="1182002"/>
                  </a:lnTo>
                  <a:lnTo>
                    <a:pt x="1057" y="1134177"/>
                  </a:lnTo>
                  <a:lnTo>
                    <a:pt x="0" y="1085809"/>
                  </a:lnTo>
                  <a:lnTo>
                    <a:pt x="1057" y="1037443"/>
                  </a:lnTo>
                  <a:lnTo>
                    <a:pt x="4202" y="989618"/>
                  </a:lnTo>
                  <a:lnTo>
                    <a:pt x="9389" y="942380"/>
                  </a:lnTo>
                  <a:lnTo>
                    <a:pt x="16574" y="895771"/>
                  </a:lnTo>
                  <a:lnTo>
                    <a:pt x="25713" y="849837"/>
                  </a:lnTo>
                  <a:lnTo>
                    <a:pt x="36762" y="804621"/>
                  </a:lnTo>
                  <a:lnTo>
                    <a:pt x="49677" y="760167"/>
                  </a:lnTo>
                  <a:lnTo>
                    <a:pt x="64414" y="716520"/>
                  </a:lnTo>
                  <a:lnTo>
                    <a:pt x="80928" y="673723"/>
                  </a:lnTo>
                  <a:lnTo>
                    <a:pt x="99176" y="631822"/>
                  </a:lnTo>
                  <a:lnTo>
                    <a:pt x="119113" y="590859"/>
                  </a:lnTo>
                  <a:lnTo>
                    <a:pt x="140695" y="550880"/>
                  </a:lnTo>
                  <a:lnTo>
                    <a:pt x="163879" y="511928"/>
                  </a:lnTo>
                  <a:lnTo>
                    <a:pt x="188619" y="474047"/>
                  </a:lnTo>
                  <a:lnTo>
                    <a:pt x="214872" y="437282"/>
                  </a:lnTo>
                  <a:lnTo>
                    <a:pt x="242593" y="401676"/>
                  </a:lnTo>
                  <a:lnTo>
                    <a:pt x="271739" y="367274"/>
                  </a:lnTo>
                  <a:lnTo>
                    <a:pt x="302266" y="334120"/>
                  </a:lnTo>
                  <a:lnTo>
                    <a:pt x="334129" y="302259"/>
                  </a:lnTo>
                  <a:lnTo>
                    <a:pt x="367283" y="271733"/>
                  </a:lnTo>
                  <a:lnTo>
                    <a:pt x="401686" y="242588"/>
                  </a:lnTo>
                  <a:lnTo>
                    <a:pt x="437293" y="214867"/>
                  </a:lnTo>
                  <a:lnTo>
                    <a:pt x="474059" y="188614"/>
                  </a:lnTo>
                  <a:lnTo>
                    <a:pt x="511941" y="163875"/>
                  </a:lnTo>
                  <a:lnTo>
                    <a:pt x="550894" y="140692"/>
                  </a:lnTo>
                  <a:lnTo>
                    <a:pt x="590875" y="119110"/>
                  </a:lnTo>
                  <a:lnTo>
                    <a:pt x="631839" y="99174"/>
                  </a:lnTo>
                  <a:lnTo>
                    <a:pt x="673741" y="80927"/>
                  </a:lnTo>
                  <a:lnTo>
                    <a:pt x="716539" y="64413"/>
                  </a:lnTo>
                  <a:lnTo>
                    <a:pt x="760188" y="49676"/>
                  </a:lnTo>
                  <a:lnTo>
                    <a:pt x="804643" y="36761"/>
                  </a:lnTo>
                  <a:lnTo>
                    <a:pt x="849860" y="25713"/>
                  </a:lnTo>
                  <a:lnTo>
                    <a:pt x="895796" y="16574"/>
                  </a:lnTo>
                  <a:lnTo>
                    <a:pt x="942406" y="9389"/>
                  </a:lnTo>
                  <a:lnTo>
                    <a:pt x="989647" y="4202"/>
                  </a:lnTo>
                  <a:lnTo>
                    <a:pt x="1037473" y="1057"/>
                  </a:lnTo>
                  <a:lnTo>
                    <a:pt x="1085841" y="0"/>
                  </a:lnTo>
                  <a:lnTo>
                    <a:pt x="1134208" y="1057"/>
                  </a:lnTo>
                  <a:lnTo>
                    <a:pt x="1182033" y="4202"/>
                  </a:lnTo>
                  <a:lnTo>
                    <a:pt x="1229272" y="9389"/>
                  </a:lnTo>
                  <a:lnTo>
                    <a:pt x="1275881" y="16574"/>
                  </a:lnTo>
                  <a:lnTo>
                    <a:pt x="1321816" y="25713"/>
                  </a:lnTo>
                  <a:lnTo>
                    <a:pt x="1367032" y="36761"/>
                  </a:lnTo>
                  <a:lnTo>
                    <a:pt x="1411485" y="49676"/>
                  </a:lnTo>
                  <a:lnTo>
                    <a:pt x="1455132" y="64413"/>
                  </a:lnTo>
                  <a:lnTo>
                    <a:pt x="1497928" y="80927"/>
                  </a:lnTo>
                  <a:lnTo>
                    <a:pt x="1539829" y="99174"/>
                  </a:lnTo>
                  <a:lnTo>
                    <a:pt x="1580791" y="119110"/>
                  </a:lnTo>
                  <a:lnTo>
                    <a:pt x="1620770" y="140692"/>
                  </a:lnTo>
                  <a:lnTo>
                    <a:pt x="1659721" y="163875"/>
                  </a:lnTo>
                  <a:lnTo>
                    <a:pt x="1697601" y="188614"/>
                  </a:lnTo>
                  <a:lnTo>
                    <a:pt x="1734365" y="214867"/>
                  </a:lnTo>
                  <a:lnTo>
                    <a:pt x="1769970" y="242588"/>
                  </a:lnTo>
                  <a:lnTo>
                    <a:pt x="1804371" y="271733"/>
                  </a:lnTo>
                  <a:lnTo>
                    <a:pt x="1837524" y="302259"/>
                  </a:lnTo>
                  <a:lnTo>
                    <a:pt x="1869385" y="334120"/>
                  </a:lnTo>
                  <a:lnTo>
                    <a:pt x="1899909" y="367274"/>
                  </a:lnTo>
                  <a:lnTo>
                    <a:pt x="1929053" y="401676"/>
                  </a:lnTo>
                  <a:lnTo>
                    <a:pt x="1956773" y="437282"/>
                  </a:lnTo>
                  <a:lnTo>
                    <a:pt x="1983024" y="474047"/>
                  </a:lnTo>
                  <a:lnTo>
                    <a:pt x="2007763" y="511928"/>
                  </a:lnTo>
                  <a:lnTo>
                    <a:pt x="2030945" y="550880"/>
                  </a:lnTo>
                  <a:lnTo>
                    <a:pt x="2052525" y="590859"/>
                  </a:lnTo>
                  <a:lnTo>
                    <a:pt x="2072461" y="631822"/>
                  </a:lnTo>
                  <a:lnTo>
                    <a:pt x="2090707" y="673723"/>
                  </a:lnTo>
                  <a:lnTo>
                    <a:pt x="2107220" y="716520"/>
                  </a:lnTo>
                  <a:lnTo>
                    <a:pt x="2121956" y="760167"/>
                  </a:lnTo>
                  <a:lnTo>
                    <a:pt x="2134870" y="804621"/>
                  </a:lnTo>
                  <a:lnTo>
                    <a:pt x="2145918" y="849837"/>
                  </a:lnTo>
                  <a:lnTo>
                    <a:pt x="2155057" y="895771"/>
                  </a:lnTo>
                  <a:lnTo>
                    <a:pt x="2162241" y="942380"/>
                  </a:lnTo>
                  <a:lnTo>
                    <a:pt x="2167428" y="989618"/>
                  </a:lnTo>
                  <a:lnTo>
                    <a:pt x="2170572" y="1037443"/>
                  </a:lnTo>
                  <a:lnTo>
                    <a:pt x="2171630" y="1085809"/>
                  </a:lnTo>
                  <a:close/>
                </a:path>
              </a:pathLst>
            </a:custGeom>
            <a:ln w="10219">
              <a:solidFill>
                <a:srgbClr val="000000"/>
              </a:solidFill>
            </a:ln>
          </p:spPr>
          <p:txBody>
            <a:bodyPr wrap="square" lIns="0" tIns="0" rIns="0" bIns="0" rtlCol="0"/>
            <a:lstStyle/>
            <a:p>
              <a:endParaRPr dirty="0"/>
            </a:p>
          </p:txBody>
        </p:sp>
      </p:grpSp>
      <p:sp>
        <p:nvSpPr>
          <p:cNvPr id="8" name="object 8"/>
          <p:cNvSpPr txBox="1"/>
          <p:nvPr/>
        </p:nvSpPr>
        <p:spPr>
          <a:xfrm>
            <a:off x="5284929" y="8554160"/>
            <a:ext cx="1207770" cy="1101725"/>
          </a:xfrm>
          <a:prstGeom prst="rect">
            <a:avLst/>
          </a:prstGeom>
        </p:spPr>
        <p:txBody>
          <a:bodyPr vert="horz" wrap="square" lIns="0" tIns="17145" rIns="0" bIns="0" rtlCol="0">
            <a:spAutoFit/>
          </a:bodyPr>
          <a:lstStyle/>
          <a:p>
            <a:pPr algn="ctr">
              <a:lnSpc>
                <a:spcPts val="2045"/>
              </a:lnSpc>
              <a:spcBef>
                <a:spcPts val="135"/>
              </a:spcBef>
            </a:pPr>
            <a:r>
              <a:rPr sz="1800" b="1" spc="150" dirty="0">
                <a:solidFill>
                  <a:srgbClr val="FF9100"/>
                </a:solidFill>
                <a:latin typeface="Trebuchet MS"/>
                <a:cs typeface="Trebuchet MS"/>
              </a:rPr>
              <a:t>STEP</a:t>
            </a:r>
            <a:endParaRPr sz="1800" dirty="0">
              <a:latin typeface="Trebuchet MS"/>
              <a:cs typeface="Trebuchet MS"/>
            </a:endParaRPr>
          </a:p>
          <a:p>
            <a:pPr algn="ctr">
              <a:lnSpc>
                <a:spcPts val="4905"/>
              </a:lnSpc>
            </a:pPr>
            <a:r>
              <a:rPr sz="4300" b="1" spc="-285" dirty="0">
                <a:solidFill>
                  <a:srgbClr val="FF9100"/>
                </a:solidFill>
                <a:latin typeface="Trebuchet MS"/>
                <a:cs typeface="Trebuchet MS"/>
              </a:rPr>
              <a:t>01</a:t>
            </a:r>
            <a:endParaRPr sz="4300" dirty="0">
              <a:latin typeface="Trebuchet MS"/>
              <a:cs typeface="Trebuchet MS"/>
            </a:endParaRPr>
          </a:p>
          <a:p>
            <a:pPr algn="ctr">
              <a:lnSpc>
                <a:spcPts val="1480"/>
              </a:lnSpc>
            </a:pPr>
            <a:r>
              <a:rPr sz="1350" spc="-10" dirty="0">
                <a:solidFill>
                  <a:srgbClr val="FFFFFF"/>
                </a:solidFill>
                <a:latin typeface="Verdana"/>
                <a:cs typeface="Verdana"/>
              </a:rPr>
              <a:t>Trust</a:t>
            </a:r>
            <a:r>
              <a:rPr sz="1350" spc="-85" dirty="0">
                <a:solidFill>
                  <a:srgbClr val="FFFFFF"/>
                </a:solidFill>
                <a:latin typeface="Verdana"/>
                <a:cs typeface="Verdana"/>
              </a:rPr>
              <a:t> </a:t>
            </a:r>
            <a:r>
              <a:rPr sz="1350" spc="-10" dirty="0">
                <a:solidFill>
                  <a:srgbClr val="FFFFFF"/>
                </a:solidFill>
                <a:latin typeface="Verdana"/>
                <a:cs typeface="Verdana"/>
              </a:rPr>
              <a:t>Gaining</a:t>
            </a:r>
            <a:endParaRPr sz="1350" dirty="0">
              <a:latin typeface="Verdana"/>
              <a:cs typeface="Verdana"/>
            </a:endParaRPr>
          </a:p>
        </p:txBody>
      </p:sp>
      <p:grpSp>
        <p:nvGrpSpPr>
          <p:cNvPr id="9" name="object 9"/>
          <p:cNvGrpSpPr/>
          <p:nvPr/>
        </p:nvGrpSpPr>
        <p:grpSpPr>
          <a:xfrm>
            <a:off x="8092822" y="7447450"/>
            <a:ext cx="3778250" cy="3390900"/>
            <a:chOff x="8092822" y="7447450"/>
            <a:chExt cx="3778250" cy="3390900"/>
          </a:xfrm>
        </p:grpSpPr>
        <p:pic>
          <p:nvPicPr>
            <p:cNvPr id="10" name="object 10"/>
            <p:cNvPicPr/>
            <p:nvPr/>
          </p:nvPicPr>
          <p:blipFill>
            <a:blip r:embed="rId3" cstate="print"/>
            <a:stretch>
              <a:fillRect/>
            </a:stretch>
          </p:blipFill>
          <p:spPr>
            <a:xfrm>
              <a:off x="8092822" y="7447450"/>
              <a:ext cx="3778021" cy="3390900"/>
            </a:xfrm>
            <a:prstGeom prst="rect">
              <a:avLst/>
            </a:prstGeom>
          </p:spPr>
        </p:pic>
        <p:sp>
          <p:nvSpPr>
            <p:cNvPr id="11" name="object 11"/>
            <p:cNvSpPr/>
            <p:nvPr/>
          </p:nvSpPr>
          <p:spPr>
            <a:xfrm>
              <a:off x="9085199" y="8051095"/>
              <a:ext cx="2171700" cy="2171700"/>
            </a:xfrm>
            <a:custGeom>
              <a:avLst/>
              <a:gdLst/>
              <a:ahLst/>
              <a:cxnLst/>
              <a:rect l="l" t="t" r="r" b="b"/>
              <a:pathLst>
                <a:path w="2171700" h="2171700">
                  <a:moveTo>
                    <a:pt x="1085841" y="0"/>
                  </a:moveTo>
                  <a:lnTo>
                    <a:pt x="1037473" y="1057"/>
                  </a:lnTo>
                  <a:lnTo>
                    <a:pt x="989647" y="4202"/>
                  </a:lnTo>
                  <a:lnTo>
                    <a:pt x="942406" y="9389"/>
                  </a:lnTo>
                  <a:lnTo>
                    <a:pt x="895796" y="16574"/>
                  </a:lnTo>
                  <a:lnTo>
                    <a:pt x="849860" y="25713"/>
                  </a:lnTo>
                  <a:lnTo>
                    <a:pt x="804643" y="36761"/>
                  </a:lnTo>
                  <a:lnTo>
                    <a:pt x="760188" y="49676"/>
                  </a:lnTo>
                  <a:lnTo>
                    <a:pt x="716539" y="64413"/>
                  </a:lnTo>
                  <a:lnTo>
                    <a:pt x="673741" y="80927"/>
                  </a:lnTo>
                  <a:lnTo>
                    <a:pt x="631839" y="99174"/>
                  </a:lnTo>
                  <a:lnTo>
                    <a:pt x="590875" y="119110"/>
                  </a:lnTo>
                  <a:lnTo>
                    <a:pt x="550894" y="140692"/>
                  </a:lnTo>
                  <a:lnTo>
                    <a:pt x="511941" y="163875"/>
                  </a:lnTo>
                  <a:lnTo>
                    <a:pt x="474059" y="188614"/>
                  </a:lnTo>
                  <a:lnTo>
                    <a:pt x="437293" y="214867"/>
                  </a:lnTo>
                  <a:lnTo>
                    <a:pt x="401686" y="242588"/>
                  </a:lnTo>
                  <a:lnTo>
                    <a:pt x="367283" y="271733"/>
                  </a:lnTo>
                  <a:lnTo>
                    <a:pt x="334129" y="302259"/>
                  </a:lnTo>
                  <a:lnTo>
                    <a:pt x="302266" y="334120"/>
                  </a:lnTo>
                  <a:lnTo>
                    <a:pt x="271739" y="367274"/>
                  </a:lnTo>
                  <a:lnTo>
                    <a:pt x="242593" y="401676"/>
                  </a:lnTo>
                  <a:lnTo>
                    <a:pt x="214872" y="437282"/>
                  </a:lnTo>
                  <a:lnTo>
                    <a:pt x="188619" y="474047"/>
                  </a:lnTo>
                  <a:lnTo>
                    <a:pt x="163879" y="511928"/>
                  </a:lnTo>
                  <a:lnTo>
                    <a:pt x="140695" y="550880"/>
                  </a:lnTo>
                  <a:lnTo>
                    <a:pt x="119113" y="590859"/>
                  </a:lnTo>
                  <a:lnTo>
                    <a:pt x="99176" y="631822"/>
                  </a:lnTo>
                  <a:lnTo>
                    <a:pt x="80928" y="673723"/>
                  </a:lnTo>
                  <a:lnTo>
                    <a:pt x="64414" y="716520"/>
                  </a:lnTo>
                  <a:lnTo>
                    <a:pt x="49677" y="760167"/>
                  </a:lnTo>
                  <a:lnTo>
                    <a:pt x="36762" y="804621"/>
                  </a:lnTo>
                  <a:lnTo>
                    <a:pt x="25713" y="849837"/>
                  </a:lnTo>
                  <a:lnTo>
                    <a:pt x="16574" y="895771"/>
                  </a:lnTo>
                  <a:lnTo>
                    <a:pt x="9389" y="942380"/>
                  </a:lnTo>
                  <a:lnTo>
                    <a:pt x="4202" y="989618"/>
                  </a:lnTo>
                  <a:lnTo>
                    <a:pt x="1057" y="1037443"/>
                  </a:lnTo>
                  <a:lnTo>
                    <a:pt x="0" y="1085809"/>
                  </a:lnTo>
                  <a:lnTo>
                    <a:pt x="1057" y="1134177"/>
                  </a:lnTo>
                  <a:lnTo>
                    <a:pt x="4202" y="1182002"/>
                  </a:lnTo>
                  <a:lnTo>
                    <a:pt x="9389" y="1229241"/>
                  </a:lnTo>
                  <a:lnTo>
                    <a:pt x="16574" y="1275851"/>
                  </a:lnTo>
                  <a:lnTo>
                    <a:pt x="25713" y="1321786"/>
                  </a:lnTo>
                  <a:lnTo>
                    <a:pt x="36762" y="1367003"/>
                  </a:lnTo>
                  <a:lnTo>
                    <a:pt x="49677" y="1411457"/>
                  </a:lnTo>
                  <a:lnTo>
                    <a:pt x="64414" y="1455104"/>
                  </a:lnTo>
                  <a:lnTo>
                    <a:pt x="80928" y="1497901"/>
                  </a:lnTo>
                  <a:lnTo>
                    <a:pt x="99176" y="1539803"/>
                  </a:lnTo>
                  <a:lnTo>
                    <a:pt x="119113" y="1580766"/>
                  </a:lnTo>
                  <a:lnTo>
                    <a:pt x="140695" y="1620746"/>
                  </a:lnTo>
                  <a:lnTo>
                    <a:pt x="163879" y="1659699"/>
                  </a:lnTo>
                  <a:lnTo>
                    <a:pt x="188619" y="1697580"/>
                  </a:lnTo>
                  <a:lnTo>
                    <a:pt x="214872" y="1734345"/>
                  </a:lnTo>
                  <a:lnTo>
                    <a:pt x="242593" y="1769951"/>
                  </a:lnTo>
                  <a:lnTo>
                    <a:pt x="271739" y="1804353"/>
                  </a:lnTo>
                  <a:lnTo>
                    <a:pt x="302266" y="1837507"/>
                  </a:lnTo>
                  <a:lnTo>
                    <a:pt x="334129" y="1869370"/>
                  </a:lnTo>
                  <a:lnTo>
                    <a:pt x="367283" y="1899895"/>
                  </a:lnTo>
                  <a:lnTo>
                    <a:pt x="401686" y="1929041"/>
                  </a:lnTo>
                  <a:lnTo>
                    <a:pt x="437293" y="1956762"/>
                  </a:lnTo>
                  <a:lnTo>
                    <a:pt x="474059" y="1983014"/>
                  </a:lnTo>
                  <a:lnTo>
                    <a:pt x="511941" y="2007754"/>
                  </a:lnTo>
                  <a:lnTo>
                    <a:pt x="550894" y="2030937"/>
                  </a:lnTo>
                  <a:lnTo>
                    <a:pt x="590875" y="2052519"/>
                  </a:lnTo>
                  <a:lnTo>
                    <a:pt x="631839" y="2072455"/>
                  </a:lnTo>
                  <a:lnTo>
                    <a:pt x="673741" y="2090703"/>
                  </a:lnTo>
                  <a:lnTo>
                    <a:pt x="716539" y="2107217"/>
                  </a:lnTo>
                  <a:lnTo>
                    <a:pt x="760188" y="2121953"/>
                  </a:lnTo>
                  <a:lnTo>
                    <a:pt x="804643" y="2134868"/>
                  </a:lnTo>
                  <a:lnTo>
                    <a:pt x="849860" y="2145917"/>
                  </a:lnTo>
                  <a:lnTo>
                    <a:pt x="895796" y="2155056"/>
                  </a:lnTo>
                  <a:lnTo>
                    <a:pt x="942406" y="2162241"/>
                  </a:lnTo>
                  <a:lnTo>
                    <a:pt x="989647" y="2167427"/>
                  </a:lnTo>
                  <a:lnTo>
                    <a:pt x="1037473" y="2170572"/>
                  </a:lnTo>
                  <a:lnTo>
                    <a:pt x="1085841" y="2171630"/>
                  </a:lnTo>
                  <a:lnTo>
                    <a:pt x="1134208" y="2170572"/>
                  </a:lnTo>
                  <a:lnTo>
                    <a:pt x="1182033" y="2167427"/>
                  </a:lnTo>
                  <a:lnTo>
                    <a:pt x="1229272" y="2162241"/>
                  </a:lnTo>
                  <a:lnTo>
                    <a:pt x="1275881" y="2155056"/>
                  </a:lnTo>
                  <a:lnTo>
                    <a:pt x="1321816" y="2145917"/>
                  </a:lnTo>
                  <a:lnTo>
                    <a:pt x="1367032" y="2134868"/>
                  </a:lnTo>
                  <a:lnTo>
                    <a:pt x="1411485" y="2121953"/>
                  </a:lnTo>
                  <a:lnTo>
                    <a:pt x="1455132" y="2107217"/>
                  </a:lnTo>
                  <a:lnTo>
                    <a:pt x="1497928" y="2090703"/>
                  </a:lnTo>
                  <a:lnTo>
                    <a:pt x="1539829" y="2072455"/>
                  </a:lnTo>
                  <a:lnTo>
                    <a:pt x="1580791" y="2052519"/>
                  </a:lnTo>
                  <a:lnTo>
                    <a:pt x="1620770" y="2030937"/>
                  </a:lnTo>
                  <a:lnTo>
                    <a:pt x="1659721" y="2007754"/>
                  </a:lnTo>
                  <a:lnTo>
                    <a:pt x="1697601" y="1983014"/>
                  </a:lnTo>
                  <a:lnTo>
                    <a:pt x="1734365" y="1956762"/>
                  </a:lnTo>
                  <a:lnTo>
                    <a:pt x="1769970" y="1929041"/>
                  </a:lnTo>
                  <a:lnTo>
                    <a:pt x="1804371" y="1899895"/>
                  </a:lnTo>
                  <a:lnTo>
                    <a:pt x="1837524" y="1869370"/>
                  </a:lnTo>
                  <a:lnTo>
                    <a:pt x="1869385" y="1837507"/>
                  </a:lnTo>
                  <a:lnTo>
                    <a:pt x="1899909" y="1804353"/>
                  </a:lnTo>
                  <a:lnTo>
                    <a:pt x="1929053" y="1769951"/>
                  </a:lnTo>
                  <a:lnTo>
                    <a:pt x="1956773" y="1734345"/>
                  </a:lnTo>
                  <a:lnTo>
                    <a:pt x="1983024" y="1697580"/>
                  </a:lnTo>
                  <a:lnTo>
                    <a:pt x="2007763" y="1659699"/>
                  </a:lnTo>
                  <a:lnTo>
                    <a:pt x="2030945" y="1620746"/>
                  </a:lnTo>
                  <a:lnTo>
                    <a:pt x="2052525" y="1580766"/>
                  </a:lnTo>
                  <a:lnTo>
                    <a:pt x="2072461" y="1539803"/>
                  </a:lnTo>
                  <a:lnTo>
                    <a:pt x="2090707" y="1497901"/>
                  </a:lnTo>
                  <a:lnTo>
                    <a:pt x="2107220" y="1455104"/>
                  </a:lnTo>
                  <a:lnTo>
                    <a:pt x="2121956" y="1411457"/>
                  </a:lnTo>
                  <a:lnTo>
                    <a:pt x="2134870" y="1367003"/>
                  </a:lnTo>
                  <a:lnTo>
                    <a:pt x="2145918" y="1321786"/>
                  </a:lnTo>
                  <a:lnTo>
                    <a:pt x="2155057" y="1275851"/>
                  </a:lnTo>
                  <a:lnTo>
                    <a:pt x="2162241" y="1229241"/>
                  </a:lnTo>
                  <a:lnTo>
                    <a:pt x="2167428" y="1182002"/>
                  </a:lnTo>
                  <a:lnTo>
                    <a:pt x="2170572" y="1134177"/>
                  </a:lnTo>
                  <a:lnTo>
                    <a:pt x="2171630" y="1085809"/>
                  </a:lnTo>
                  <a:lnTo>
                    <a:pt x="2170572" y="1037443"/>
                  </a:lnTo>
                  <a:lnTo>
                    <a:pt x="2167428" y="989618"/>
                  </a:lnTo>
                  <a:lnTo>
                    <a:pt x="2162241" y="942380"/>
                  </a:lnTo>
                  <a:lnTo>
                    <a:pt x="2155057" y="895771"/>
                  </a:lnTo>
                  <a:lnTo>
                    <a:pt x="2145918" y="849837"/>
                  </a:lnTo>
                  <a:lnTo>
                    <a:pt x="2134870" y="804621"/>
                  </a:lnTo>
                  <a:lnTo>
                    <a:pt x="2121956" y="760167"/>
                  </a:lnTo>
                  <a:lnTo>
                    <a:pt x="2107220" y="716520"/>
                  </a:lnTo>
                  <a:lnTo>
                    <a:pt x="2090707" y="673723"/>
                  </a:lnTo>
                  <a:lnTo>
                    <a:pt x="2072461" y="631822"/>
                  </a:lnTo>
                  <a:lnTo>
                    <a:pt x="2052525" y="590859"/>
                  </a:lnTo>
                  <a:lnTo>
                    <a:pt x="2030945" y="550880"/>
                  </a:lnTo>
                  <a:lnTo>
                    <a:pt x="2007763" y="511928"/>
                  </a:lnTo>
                  <a:lnTo>
                    <a:pt x="1983024" y="474047"/>
                  </a:lnTo>
                  <a:lnTo>
                    <a:pt x="1956773" y="437282"/>
                  </a:lnTo>
                  <a:lnTo>
                    <a:pt x="1929053" y="401676"/>
                  </a:lnTo>
                  <a:lnTo>
                    <a:pt x="1899909" y="367274"/>
                  </a:lnTo>
                  <a:lnTo>
                    <a:pt x="1869385" y="334120"/>
                  </a:lnTo>
                  <a:lnTo>
                    <a:pt x="1837524" y="302259"/>
                  </a:lnTo>
                  <a:lnTo>
                    <a:pt x="1804371" y="271733"/>
                  </a:lnTo>
                  <a:lnTo>
                    <a:pt x="1769970" y="242588"/>
                  </a:lnTo>
                  <a:lnTo>
                    <a:pt x="1734365" y="214867"/>
                  </a:lnTo>
                  <a:lnTo>
                    <a:pt x="1697601" y="188614"/>
                  </a:lnTo>
                  <a:lnTo>
                    <a:pt x="1659721" y="163875"/>
                  </a:lnTo>
                  <a:lnTo>
                    <a:pt x="1620770" y="140692"/>
                  </a:lnTo>
                  <a:lnTo>
                    <a:pt x="1580791" y="119110"/>
                  </a:lnTo>
                  <a:lnTo>
                    <a:pt x="1539829" y="99174"/>
                  </a:lnTo>
                  <a:lnTo>
                    <a:pt x="1497928" y="80927"/>
                  </a:lnTo>
                  <a:lnTo>
                    <a:pt x="1455132" y="64413"/>
                  </a:lnTo>
                  <a:lnTo>
                    <a:pt x="1411485" y="49676"/>
                  </a:lnTo>
                  <a:lnTo>
                    <a:pt x="1367032" y="36761"/>
                  </a:lnTo>
                  <a:lnTo>
                    <a:pt x="1321816" y="25713"/>
                  </a:lnTo>
                  <a:lnTo>
                    <a:pt x="1275881" y="16574"/>
                  </a:lnTo>
                  <a:lnTo>
                    <a:pt x="1229272" y="9389"/>
                  </a:lnTo>
                  <a:lnTo>
                    <a:pt x="1182033" y="4202"/>
                  </a:lnTo>
                  <a:lnTo>
                    <a:pt x="1134208" y="1057"/>
                  </a:lnTo>
                  <a:lnTo>
                    <a:pt x="1085841" y="0"/>
                  </a:lnTo>
                  <a:close/>
                </a:path>
              </a:pathLst>
            </a:custGeom>
            <a:solidFill>
              <a:srgbClr val="000000"/>
            </a:solidFill>
          </p:spPr>
          <p:txBody>
            <a:bodyPr wrap="square" lIns="0" tIns="0" rIns="0" bIns="0" rtlCol="0"/>
            <a:lstStyle/>
            <a:p>
              <a:endParaRPr dirty="0"/>
            </a:p>
          </p:txBody>
        </p:sp>
        <p:sp>
          <p:nvSpPr>
            <p:cNvPr id="12" name="object 12"/>
            <p:cNvSpPr/>
            <p:nvPr/>
          </p:nvSpPr>
          <p:spPr>
            <a:xfrm>
              <a:off x="9085199" y="8051095"/>
              <a:ext cx="2171700" cy="2171700"/>
            </a:xfrm>
            <a:custGeom>
              <a:avLst/>
              <a:gdLst/>
              <a:ahLst/>
              <a:cxnLst/>
              <a:rect l="l" t="t" r="r" b="b"/>
              <a:pathLst>
                <a:path w="2171700" h="2171700">
                  <a:moveTo>
                    <a:pt x="2171630" y="1085809"/>
                  </a:moveTo>
                  <a:lnTo>
                    <a:pt x="2170572" y="1134177"/>
                  </a:lnTo>
                  <a:lnTo>
                    <a:pt x="2167428" y="1182002"/>
                  </a:lnTo>
                  <a:lnTo>
                    <a:pt x="2162241" y="1229241"/>
                  </a:lnTo>
                  <a:lnTo>
                    <a:pt x="2155057" y="1275851"/>
                  </a:lnTo>
                  <a:lnTo>
                    <a:pt x="2145918" y="1321786"/>
                  </a:lnTo>
                  <a:lnTo>
                    <a:pt x="2134870" y="1367003"/>
                  </a:lnTo>
                  <a:lnTo>
                    <a:pt x="2121956" y="1411457"/>
                  </a:lnTo>
                  <a:lnTo>
                    <a:pt x="2107220" y="1455104"/>
                  </a:lnTo>
                  <a:lnTo>
                    <a:pt x="2090707" y="1497901"/>
                  </a:lnTo>
                  <a:lnTo>
                    <a:pt x="2072461" y="1539803"/>
                  </a:lnTo>
                  <a:lnTo>
                    <a:pt x="2052525" y="1580766"/>
                  </a:lnTo>
                  <a:lnTo>
                    <a:pt x="2030945" y="1620746"/>
                  </a:lnTo>
                  <a:lnTo>
                    <a:pt x="2007763" y="1659699"/>
                  </a:lnTo>
                  <a:lnTo>
                    <a:pt x="1983024" y="1697580"/>
                  </a:lnTo>
                  <a:lnTo>
                    <a:pt x="1956773" y="1734345"/>
                  </a:lnTo>
                  <a:lnTo>
                    <a:pt x="1929053" y="1769951"/>
                  </a:lnTo>
                  <a:lnTo>
                    <a:pt x="1899909" y="1804353"/>
                  </a:lnTo>
                  <a:lnTo>
                    <a:pt x="1869385" y="1837507"/>
                  </a:lnTo>
                  <a:lnTo>
                    <a:pt x="1837524" y="1869370"/>
                  </a:lnTo>
                  <a:lnTo>
                    <a:pt x="1804371" y="1899895"/>
                  </a:lnTo>
                  <a:lnTo>
                    <a:pt x="1769970" y="1929041"/>
                  </a:lnTo>
                  <a:lnTo>
                    <a:pt x="1734365" y="1956762"/>
                  </a:lnTo>
                  <a:lnTo>
                    <a:pt x="1697601" y="1983014"/>
                  </a:lnTo>
                  <a:lnTo>
                    <a:pt x="1659721" y="2007754"/>
                  </a:lnTo>
                  <a:lnTo>
                    <a:pt x="1620770" y="2030937"/>
                  </a:lnTo>
                  <a:lnTo>
                    <a:pt x="1580791" y="2052519"/>
                  </a:lnTo>
                  <a:lnTo>
                    <a:pt x="1539829" y="2072455"/>
                  </a:lnTo>
                  <a:lnTo>
                    <a:pt x="1497928" y="2090703"/>
                  </a:lnTo>
                  <a:lnTo>
                    <a:pt x="1455132" y="2107217"/>
                  </a:lnTo>
                  <a:lnTo>
                    <a:pt x="1411485" y="2121953"/>
                  </a:lnTo>
                  <a:lnTo>
                    <a:pt x="1367032" y="2134868"/>
                  </a:lnTo>
                  <a:lnTo>
                    <a:pt x="1321816" y="2145917"/>
                  </a:lnTo>
                  <a:lnTo>
                    <a:pt x="1275881" y="2155056"/>
                  </a:lnTo>
                  <a:lnTo>
                    <a:pt x="1229272" y="2162241"/>
                  </a:lnTo>
                  <a:lnTo>
                    <a:pt x="1182033" y="2167427"/>
                  </a:lnTo>
                  <a:lnTo>
                    <a:pt x="1134208" y="2170572"/>
                  </a:lnTo>
                  <a:lnTo>
                    <a:pt x="1085841" y="2171630"/>
                  </a:lnTo>
                  <a:lnTo>
                    <a:pt x="1037473" y="2170572"/>
                  </a:lnTo>
                  <a:lnTo>
                    <a:pt x="989647" y="2167427"/>
                  </a:lnTo>
                  <a:lnTo>
                    <a:pt x="942406" y="2162241"/>
                  </a:lnTo>
                  <a:lnTo>
                    <a:pt x="895796" y="2155056"/>
                  </a:lnTo>
                  <a:lnTo>
                    <a:pt x="849860" y="2145917"/>
                  </a:lnTo>
                  <a:lnTo>
                    <a:pt x="804643" y="2134868"/>
                  </a:lnTo>
                  <a:lnTo>
                    <a:pt x="760188" y="2121953"/>
                  </a:lnTo>
                  <a:lnTo>
                    <a:pt x="716539" y="2107217"/>
                  </a:lnTo>
                  <a:lnTo>
                    <a:pt x="673741" y="2090703"/>
                  </a:lnTo>
                  <a:lnTo>
                    <a:pt x="631839" y="2072455"/>
                  </a:lnTo>
                  <a:lnTo>
                    <a:pt x="590875" y="2052519"/>
                  </a:lnTo>
                  <a:lnTo>
                    <a:pt x="550894" y="2030937"/>
                  </a:lnTo>
                  <a:lnTo>
                    <a:pt x="511941" y="2007754"/>
                  </a:lnTo>
                  <a:lnTo>
                    <a:pt x="474059" y="1983014"/>
                  </a:lnTo>
                  <a:lnTo>
                    <a:pt x="437293" y="1956762"/>
                  </a:lnTo>
                  <a:lnTo>
                    <a:pt x="401686" y="1929041"/>
                  </a:lnTo>
                  <a:lnTo>
                    <a:pt x="367283" y="1899895"/>
                  </a:lnTo>
                  <a:lnTo>
                    <a:pt x="334129" y="1869370"/>
                  </a:lnTo>
                  <a:lnTo>
                    <a:pt x="302266" y="1837507"/>
                  </a:lnTo>
                  <a:lnTo>
                    <a:pt x="271739" y="1804353"/>
                  </a:lnTo>
                  <a:lnTo>
                    <a:pt x="242593" y="1769951"/>
                  </a:lnTo>
                  <a:lnTo>
                    <a:pt x="214872" y="1734345"/>
                  </a:lnTo>
                  <a:lnTo>
                    <a:pt x="188619" y="1697580"/>
                  </a:lnTo>
                  <a:lnTo>
                    <a:pt x="163879" y="1659699"/>
                  </a:lnTo>
                  <a:lnTo>
                    <a:pt x="140695" y="1620746"/>
                  </a:lnTo>
                  <a:lnTo>
                    <a:pt x="119113" y="1580766"/>
                  </a:lnTo>
                  <a:lnTo>
                    <a:pt x="99176" y="1539803"/>
                  </a:lnTo>
                  <a:lnTo>
                    <a:pt x="80928" y="1497901"/>
                  </a:lnTo>
                  <a:lnTo>
                    <a:pt x="64414" y="1455104"/>
                  </a:lnTo>
                  <a:lnTo>
                    <a:pt x="49677" y="1411457"/>
                  </a:lnTo>
                  <a:lnTo>
                    <a:pt x="36762" y="1367003"/>
                  </a:lnTo>
                  <a:lnTo>
                    <a:pt x="25713" y="1321786"/>
                  </a:lnTo>
                  <a:lnTo>
                    <a:pt x="16574" y="1275851"/>
                  </a:lnTo>
                  <a:lnTo>
                    <a:pt x="9389" y="1229241"/>
                  </a:lnTo>
                  <a:lnTo>
                    <a:pt x="4202" y="1182002"/>
                  </a:lnTo>
                  <a:lnTo>
                    <a:pt x="1057" y="1134177"/>
                  </a:lnTo>
                  <a:lnTo>
                    <a:pt x="0" y="1085809"/>
                  </a:lnTo>
                  <a:lnTo>
                    <a:pt x="1057" y="1037443"/>
                  </a:lnTo>
                  <a:lnTo>
                    <a:pt x="4202" y="989618"/>
                  </a:lnTo>
                  <a:lnTo>
                    <a:pt x="9389" y="942380"/>
                  </a:lnTo>
                  <a:lnTo>
                    <a:pt x="16574" y="895771"/>
                  </a:lnTo>
                  <a:lnTo>
                    <a:pt x="25713" y="849837"/>
                  </a:lnTo>
                  <a:lnTo>
                    <a:pt x="36762" y="804621"/>
                  </a:lnTo>
                  <a:lnTo>
                    <a:pt x="49677" y="760167"/>
                  </a:lnTo>
                  <a:lnTo>
                    <a:pt x="64414" y="716520"/>
                  </a:lnTo>
                  <a:lnTo>
                    <a:pt x="80928" y="673723"/>
                  </a:lnTo>
                  <a:lnTo>
                    <a:pt x="99176" y="631822"/>
                  </a:lnTo>
                  <a:lnTo>
                    <a:pt x="119113" y="590859"/>
                  </a:lnTo>
                  <a:lnTo>
                    <a:pt x="140695" y="550880"/>
                  </a:lnTo>
                  <a:lnTo>
                    <a:pt x="163879" y="511928"/>
                  </a:lnTo>
                  <a:lnTo>
                    <a:pt x="188619" y="474047"/>
                  </a:lnTo>
                  <a:lnTo>
                    <a:pt x="214872" y="437282"/>
                  </a:lnTo>
                  <a:lnTo>
                    <a:pt x="242593" y="401676"/>
                  </a:lnTo>
                  <a:lnTo>
                    <a:pt x="271739" y="367274"/>
                  </a:lnTo>
                  <a:lnTo>
                    <a:pt x="302266" y="334120"/>
                  </a:lnTo>
                  <a:lnTo>
                    <a:pt x="334129" y="302259"/>
                  </a:lnTo>
                  <a:lnTo>
                    <a:pt x="367283" y="271733"/>
                  </a:lnTo>
                  <a:lnTo>
                    <a:pt x="401686" y="242588"/>
                  </a:lnTo>
                  <a:lnTo>
                    <a:pt x="437293" y="214867"/>
                  </a:lnTo>
                  <a:lnTo>
                    <a:pt x="474059" y="188614"/>
                  </a:lnTo>
                  <a:lnTo>
                    <a:pt x="511941" y="163875"/>
                  </a:lnTo>
                  <a:lnTo>
                    <a:pt x="550894" y="140692"/>
                  </a:lnTo>
                  <a:lnTo>
                    <a:pt x="590875" y="119110"/>
                  </a:lnTo>
                  <a:lnTo>
                    <a:pt x="631839" y="99174"/>
                  </a:lnTo>
                  <a:lnTo>
                    <a:pt x="673741" y="80927"/>
                  </a:lnTo>
                  <a:lnTo>
                    <a:pt x="716539" y="64413"/>
                  </a:lnTo>
                  <a:lnTo>
                    <a:pt x="760188" y="49676"/>
                  </a:lnTo>
                  <a:lnTo>
                    <a:pt x="804643" y="36761"/>
                  </a:lnTo>
                  <a:lnTo>
                    <a:pt x="849860" y="25713"/>
                  </a:lnTo>
                  <a:lnTo>
                    <a:pt x="895796" y="16574"/>
                  </a:lnTo>
                  <a:lnTo>
                    <a:pt x="942406" y="9389"/>
                  </a:lnTo>
                  <a:lnTo>
                    <a:pt x="989647" y="4202"/>
                  </a:lnTo>
                  <a:lnTo>
                    <a:pt x="1037473" y="1057"/>
                  </a:lnTo>
                  <a:lnTo>
                    <a:pt x="1085841" y="0"/>
                  </a:lnTo>
                  <a:lnTo>
                    <a:pt x="1134208" y="1057"/>
                  </a:lnTo>
                  <a:lnTo>
                    <a:pt x="1182033" y="4202"/>
                  </a:lnTo>
                  <a:lnTo>
                    <a:pt x="1229272" y="9389"/>
                  </a:lnTo>
                  <a:lnTo>
                    <a:pt x="1275881" y="16574"/>
                  </a:lnTo>
                  <a:lnTo>
                    <a:pt x="1321816" y="25713"/>
                  </a:lnTo>
                  <a:lnTo>
                    <a:pt x="1367032" y="36761"/>
                  </a:lnTo>
                  <a:lnTo>
                    <a:pt x="1411485" y="49676"/>
                  </a:lnTo>
                  <a:lnTo>
                    <a:pt x="1455132" y="64413"/>
                  </a:lnTo>
                  <a:lnTo>
                    <a:pt x="1497928" y="80927"/>
                  </a:lnTo>
                  <a:lnTo>
                    <a:pt x="1539829" y="99174"/>
                  </a:lnTo>
                  <a:lnTo>
                    <a:pt x="1580791" y="119110"/>
                  </a:lnTo>
                  <a:lnTo>
                    <a:pt x="1620770" y="140692"/>
                  </a:lnTo>
                  <a:lnTo>
                    <a:pt x="1659721" y="163875"/>
                  </a:lnTo>
                  <a:lnTo>
                    <a:pt x="1697601" y="188614"/>
                  </a:lnTo>
                  <a:lnTo>
                    <a:pt x="1734365" y="214867"/>
                  </a:lnTo>
                  <a:lnTo>
                    <a:pt x="1769970" y="242588"/>
                  </a:lnTo>
                  <a:lnTo>
                    <a:pt x="1804371" y="271733"/>
                  </a:lnTo>
                  <a:lnTo>
                    <a:pt x="1837524" y="302259"/>
                  </a:lnTo>
                  <a:lnTo>
                    <a:pt x="1869385" y="334120"/>
                  </a:lnTo>
                  <a:lnTo>
                    <a:pt x="1899909" y="367274"/>
                  </a:lnTo>
                  <a:lnTo>
                    <a:pt x="1929053" y="401676"/>
                  </a:lnTo>
                  <a:lnTo>
                    <a:pt x="1956773" y="437282"/>
                  </a:lnTo>
                  <a:lnTo>
                    <a:pt x="1983024" y="474047"/>
                  </a:lnTo>
                  <a:lnTo>
                    <a:pt x="2007763" y="511928"/>
                  </a:lnTo>
                  <a:lnTo>
                    <a:pt x="2030945" y="550880"/>
                  </a:lnTo>
                  <a:lnTo>
                    <a:pt x="2052525" y="590859"/>
                  </a:lnTo>
                  <a:lnTo>
                    <a:pt x="2072461" y="631822"/>
                  </a:lnTo>
                  <a:lnTo>
                    <a:pt x="2090707" y="673723"/>
                  </a:lnTo>
                  <a:lnTo>
                    <a:pt x="2107220" y="716520"/>
                  </a:lnTo>
                  <a:lnTo>
                    <a:pt x="2121956" y="760167"/>
                  </a:lnTo>
                  <a:lnTo>
                    <a:pt x="2134870" y="804621"/>
                  </a:lnTo>
                  <a:lnTo>
                    <a:pt x="2145918" y="849837"/>
                  </a:lnTo>
                  <a:lnTo>
                    <a:pt x="2155057" y="895771"/>
                  </a:lnTo>
                  <a:lnTo>
                    <a:pt x="2162241" y="942380"/>
                  </a:lnTo>
                  <a:lnTo>
                    <a:pt x="2167428" y="989618"/>
                  </a:lnTo>
                  <a:lnTo>
                    <a:pt x="2170572" y="1037443"/>
                  </a:lnTo>
                  <a:lnTo>
                    <a:pt x="2171630" y="1085809"/>
                  </a:lnTo>
                  <a:close/>
                </a:path>
              </a:pathLst>
            </a:custGeom>
            <a:ln w="10219">
              <a:solidFill>
                <a:srgbClr val="000000"/>
              </a:solidFill>
            </a:ln>
          </p:spPr>
          <p:txBody>
            <a:bodyPr wrap="square" lIns="0" tIns="0" rIns="0" bIns="0" rtlCol="0"/>
            <a:lstStyle/>
            <a:p>
              <a:endParaRPr dirty="0"/>
            </a:p>
          </p:txBody>
        </p:sp>
      </p:grpSp>
      <p:sp>
        <p:nvSpPr>
          <p:cNvPr id="13" name="object 13"/>
          <p:cNvSpPr txBox="1"/>
          <p:nvPr/>
        </p:nvSpPr>
        <p:spPr>
          <a:xfrm>
            <a:off x="9828204" y="8554160"/>
            <a:ext cx="713105" cy="1101725"/>
          </a:xfrm>
          <a:prstGeom prst="rect">
            <a:avLst/>
          </a:prstGeom>
        </p:spPr>
        <p:txBody>
          <a:bodyPr vert="horz" wrap="square" lIns="0" tIns="17145" rIns="0" bIns="0" rtlCol="0">
            <a:spAutoFit/>
          </a:bodyPr>
          <a:lstStyle/>
          <a:p>
            <a:pPr marL="51435">
              <a:lnSpc>
                <a:spcPts val="2045"/>
              </a:lnSpc>
              <a:spcBef>
                <a:spcPts val="135"/>
              </a:spcBef>
            </a:pPr>
            <a:r>
              <a:rPr sz="1800" b="1" spc="150" dirty="0">
                <a:solidFill>
                  <a:srgbClr val="FF9100"/>
                </a:solidFill>
                <a:latin typeface="Trebuchet MS"/>
                <a:cs typeface="Trebuchet MS"/>
              </a:rPr>
              <a:t>STEP</a:t>
            </a:r>
            <a:endParaRPr sz="1800" dirty="0">
              <a:latin typeface="Trebuchet MS"/>
              <a:cs typeface="Trebuchet MS"/>
            </a:endParaRPr>
          </a:p>
          <a:p>
            <a:pPr marL="12700">
              <a:lnSpc>
                <a:spcPts val="4905"/>
              </a:lnSpc>
            </a:pPr>
            <a:r>
              <a:rPr sz="4300" b="1" spc="145" dirty="0">
                <a:solidFill>
                  <a:srgbClr val="FF9100"/>
                </a:solidFill>
                <a:latin typeface="Trebuchet MS"/>
                <a:cs typeface="Trebuchet MS"/>
              </a:rPr>
              <a:t>02</a:t>
            </a:r>
            <a:endParaRPr sz="4300" dirty="0">
              <a:latin typeface="Trebuchet MS"/>
              <a:cs typeface="Trebuchet MS"/>
            </a:endParaRPr>
          </a:p>
          <a:p>
            <a:pPr marL="41910">
              <a:lnSpc>
                <a:spcPts val="1480"/>
              </a:lnSpc>
            </a:pPr>
            <a:r>
              <a:rPr sz="1350" spc="-10" dirty="0">
                <a:solidFill>
                  <a:srgbClr val="FFFFFF"/>
                </a:solidFill>
                <a:latin typeface="Verdana"/>
                <a:cs typeface="Verdana"/>
              </a:rPr>
              <a:t>Quality</a:t>
            </a:r>
            <a:endParaRPr sz="1350" dirty="0">
              <a:latin typeface="Verdana"/>
              <a:cs typeface="Verdana"/>
            </a:endParaRPr>
          </a:p>
        </p:txBody>
      </p:sp>
      <p:grpSp>
        <p:nvGrpSpPr>
          <p:cNvPr id="14" name="object 14"/>
          <p:cNvGrpSpPr/>
          <p:nvPr/>
        </p:nvGrpSpPr>
        <p:grpSpPr>
          <a:xfrm>
            <a:off x="12455536" y="7447450"/>
            <a:ext cx="3722370" cy="3390900"/>
            <a:chOff x="12455536" y="7447450"/>
            <a:chExt cx="3722370" cy="3390900"/>
          </a:xfrm>
        </p:grpSpPr>
        <p:pic>
          <p:nvPicPr>
            <p:cNvPr id="15" name="object 15"/>
            <p:cNvPicPr/>
            <p:nvPr/>
          </p:nvPicPr>
          <p:blipFill>
            <a:blip r:embed="rId4" cstate="print"/>
            <a:stretch>
              <a:fillRect/>
            </a:stretch>
          </p:blipFill>
          <p:spPr>
            <a:xfrm>
              <a:off x="12455536" y="7447450"/>
              <a:ext cx="3721980" cy="3390900"/>
            </a:xfrm>
            <a:prstGeom prst="rect">
              <a:avLst/>
            </a:prstGeom>
          </p:spPr>
        </p:pic>
        <p:sp>
          <p:nvSpPr>
            <p:cNvPr id="16" name="object 16"/>
            <p:cNvSpPr/>
            <p:nvPr/>
          </p:nvSpPr>
          <p:spPr>
            <a:xfrm>
              <a:off x="13391885" y="8051095"/>
              <a:ext cx="2171700" cy="2171700"/>
            </a:xfrm>
            <a:custGeom>
              <a:avLst/>
              <a:gdLst/>
              <a:ahLst/>
              <a:cxnLst/>
              <a:rect l="l" t="t" r="r" b="b"/>
              <a:pathLst>
                <a:path w="2171700" h="2171700">
                  <a:moveTo>
                    <a:pt x="1085830" y="0"/>
                  </a:moveTo>
                  <a:lnTo>
                    <a:pt x="1037463" y="1057"/>
                  </a:lnTo>
                  <a:lnTo>
                    <a:pt x="989638" y="4202"/>
                  </a:lnTo>
                  <a:lnTo>
                    <a:pt x="942398" y="9389"/>
                  </a:lnTo>
                  <a:lnTo>
                    <a:pt x="895789" y="16574"/>
                  </a:lnTo>
                  <a:lnTo>
                    <a:pt x="849853" y="25713"/>
                  </a:lnTo>
                  <a:lnTo>
                    <a:pt x="804636" y="36761"/>
                  </a:lnTo>
                  <a:lnTo>
                    <a:pt x="760182" y="49676"/>
                  </a:lnTo>
                  <a:lnTo>
                    <a:pt x="716534" y="64413"/>
                  </a:lnTo>
                  <a:lnTo>
                    <a:pt x="673737" y="80927"/>
                  </a:lnTo>
                  <a:lnTo>
                    <a:pt x="631835" y="99174"/>
                  </a:lnTo>
                  <a:lnTo>
                    <a:pt x="590871" y="119110"/>
                  </a:lnTo>
                  <a:lnTo>
                    <a:pt x="550891" y="140692"/>
                  </a:lnTo>
                  <a:lnTo>
                    <a:pt x="511938" y="163875"/>
                  </a:lnTo>
                  <a:lnTo>
                    <a:pt x="474057" y="188614"/>
                  </a:lnTo>
                  <a:lnTo>
                    <a:pt x="437291" y="214867"/>
                  </a:lnTo>
                  <a:lnTo>
                    <a:pt x="401684" y="242588"/>
                  </a:lnTo>
                  <a:lnTo>
                    <a:pt x="367282" y="271733"/>
                  </a:lnTo>
                  <a:lnTo>
                    <a:pt x="334127" y="302259"/>
                  </a:lnTo>
                  <a:lnTo>
                    <a:pt x="302265" y="334120"/>
                  </a:lnTo>
                  <a:lnTo>
                    <a:pt x="271738" y="367274"/>
                  </a:lnTo>
                  <a:lnTo>
                    <a:pt x="242593" y="401676"/>
                  </a:lnTo>
                  <a:lnTo>
                    <a:pt x="214871" y="437282"/>
                  </a:lnTo>
                  <a:lnTo>
                    <a:pt x="188618" y="474047"/>
                  </a:lnTo>
                  <a:lnTo>
                    <a:pt x="163878" y="511928"/>
                  </a:lnTo>
                  <a:lnTo>
                    <a:pt x="140695" y="550880"/>
                  </a:lnTo>
                  <a:lnTo>
                    <a:pt x="119113" y="590859"/>
                  </a:lnTo>
                  <a:lnTo>
                    <a:pt x="99176" y="631822"/>
                  </a:lnTo>
                  <a:lnTo>
                    <a:pt x="80928" y="673723"/>
                  </a:lnTo>
                  <a:lnTo>
                    <a:pt x="64414" y="716520"/>
                  </a:lnTo>
                  <a:lnTo>
                    <a:pt x="49677" y="760167"/>
                  </a:lnTo>
                  <a:lnTo>
                    <a:pt x="36762" y="804621"/>
                  </a:lnTo>
                  <a:lnTo>
                    <a:pt x="25713" y="849837"/>
                  </a:lnTo>
                  <a:lnTo>
                    <a:pt x="16574" y="895771"/>
                  </a:lnTo>
                  <a:lnTo>
                    <a:pt x="9389" y="942380"/>
                  </a:lnTo>
                  <a:lnTo>
                    <a:pt x="4202" y="989618"/>
                  </a:lnTo>
                  <a:lnTo>
                    <a:pt x="1057" y="1037443"/>
                  </a:lnTo>
                  <a:lnTo>
                    <a:pt x="0" y="1085809"/>
                  </a:lnTo>
                  <a:lnTo>
                    <a:pt x="1057" y="1134177"/>
                  </a:lnTo>
                  <a:lnTo>
                    <a:pt x="4202" y="1182002"/>
                  </a:lnTo>
                  <a:lnTo>
                    <a:pt x="9389" y="1229241"/>
                  </a:lnTo>
                  <a:lnTo>
                    <a:pt x="16574" y="1275851"/>
                  </a:lnTo>
                  <a:lnTo>
                    <a:pt x="25713" y="1321786"/>
                  </a:lnTo>
                  <a:lnTo>
                    <a:pt x="36762" y="1367003"/>
                  </a:lnTo>
                  <a:lnTo>
                    <a:pt x="49677" y="1411457"/>
                  </a:lnTo>
                  <a:lnTo>
                    <a:pt x="64414" y="1455104"/>
                  </a:lnTo>
                  <a:lnTo>
                    <a:pt x="80928" y="1497901"/>
                  </a:lnTo>
                  <a:lnTo>
                    <a:pt x="99176" y="1539803"/>
                  </a:lnTo>
                  <a:lnTo>
                    <a:pt x="119113" y="1580766"/>
                  </a:lnTo>
                  <a:lnTo>
                    <a:pt x="140695" y="1620746"/>
                  </a:lnTo>
                  <a:lnTo>
                    <a:pt x="163878" y="1659699"/>
                  </a:lnTo>
                  <a:lnTo>
                    <a:pt x="188618" y="1697580"/>
                  </a:lnTo>
                  <a:lnTo>
                    <a:pt x="214871" y="1734345"/>
                  </a:lnTo>
                  <a:lnTo>
                    <a:pt x="242593" y="1769951"/>
                  </a:lnTo>
                  <a:lnTo>
                    <a:pt x="271738" y="1804353"/>
                  </a:lnTo>
                  <a:lnTo>
                    <a:pt x="302265" y="1837507"/>
                  </a:lnTo>
                  <a:lnTo>
                    <a:pt x="334127" y="1869370"/>
                  </a:lnTo>
                  <a:lnTo>
                    <a:pt x="367282" y="1899895"/>
                  </a:lnTo>
                  <a:lnTo>
                    <a:pt x="401684" y="1929041"/>
                  </a:lnTo>
                  <a:lnTo>
                    <a:pt x="437291" y="1956762"/>
                  </a:lnTo>
                  <a:lnTo>
                    <a:pt x="474057" y="1983014"/>
                  </a:lnTo>
                  <a:lnTo>
                    <a:pt x="511938" y="2007754"/>
                  </a:lnTo>
                  <a:lnTo>
                    <a:pt x="550891" y="2030937"/>
                  </a:lnTo>
                  <a:lnTo>
                    <a:pt x="590871" y="2052519"/>
                  </a:lnTo>
                  <a:lnTo>
                    <a:pt x="631835" y="2072455"/>
                  </a:lnTo>
                  <a:lnTo>
                    <a:pt x="673737" y="2090703"/>
                  </a:lnTo>
                  <a:lnTo>
                    <a:pt x="716534" y="2107217"/>
                  </a:lnTo>
                  <a:lnTo>
                    <a:pt x="760182" y="2121953"/>
                  </a:lnTo>
                  <a:lnTo>
                    <a:pt x="804636" y="2134868"/>
                  </a:lnTo>
                  <a:lnTo>
                    <a:pt x="849853" y="2145917"/>
                  </a:lnTo>
                  <a:lnTo>
                    <a:pt x="895789" y="2155056"/>
                  </a:lnTo>
                  <a:lnTo>
                    <a:pt x="942398" y="2162241"/>
                  </a:lnTo>
                  <a:lnTo>
                    <a:pt x="989638" y="2167427"/>
                  </a:lnTo>
                  <a:lnTo>
                    <a:pt x="1037463" y="2170572"/>
                  </a:lnTo>
                  <a:lnTo>
                    <a:pt x="1085830" y="2171630"/>
                  </a:lnTo>
                  <a:lnTo>
                    <a:pt x="1134198" y="2170572"/>
                  </a:lnTo>
                  <a:lnTo>
                    <a:pt x="1182024" y="2167427"/>
                  </a:lnTo>
                  <a:lnTo>
                    <a:pt x="1229264" y="2162241"/>
                  </a:lnTo>
                  <a:lnTo>
                    <a:pt x="1275873" y="2155056"/>
                  </a:lnTo>
                  <a:lnTo>
                    <a:pt x="1321808" y="2145917"/>
                  </a:lnTo>
                  <a:lnTo>
                    <a:pt x="1367025" y="2134868"/>
                  </a:lnTo>
                  <a:lnTo>
                    <a:pt x="1411479" y="2121953"/>
                  </a:lnTo>
                  <a:lnTo>
                    <a:pt x="1455126" y="2107217"/>
                  </a:lnTo>
                  <a:lnTo>
                    <a:pt x="1497922" y="2090703"/>
                  </a:lnTo>
                  <a:lnTo>
                    <a:pt x="1539823" y="2072455"/>
                  </a:lnTo>
                  <a:lnTo>
                    <a:pt x="1580785" y="2052519"/>
                  </a:lnTo>
                  <a:lnTo>
                    <a:pt x="1620764" y="2030937"/>
                  </a:lnTo>
                  <a:lnTo>
                    <a:pt x="1659715" y="2007754"/>
                  </a:lnTo>
                  <a:lnTo>
                    <a:pt x="1697595" y="1983014"/>
                  </a:lnTo>
                  <a:lnTo>
                    <a:pt x="1734359" y="1956762"/>
                  </a:lnTo>
                  <a:lnTo>
                    <a:pt x="1769964" y="1929041"/>
                  </a:lnTo>
                  <a:lnTo>
                    <a:pt x="1804365" y="1899895"/>
                  </a:lnTo>
                  <a:lnTo>
                    <a:pt x="1837517" y="1869370"/>
                  </a:lnTo>
                  <a:lnTo>
                    <a:pt x="1869378" y="1837507"/>
                  </a:lnTo>
                  <a:lnTo>
                    <a:pt x="1899902" y="1804353"/>
                  </a:lnTo>
                  <a:lnTo>
                    <a:pt x="1929046" y="1769951"/>
                  </a:lnTo>
                  <a:lnTo>
                    <a:pt x="1956766" y="1734345"/>
                  </a:lnTo>
                  <a:lnTo>
                    <a:pt x="1983017" y="1697580"/>
                  </a:lnTo>
                  <a:lnTo>
                    <a:pt x="2007755" y="1659699"/>
                  </a:lnTo>
                  <a:lnTo>
                    <a:pt x="2030936" y="1620746"/>
                  </a:lnTo>
                  <a:lnTo>
                    <a:pt x="2052517" y="1580766"/>
                  </a:lnTo>
                  <a:lnTo>
                    <a:pt x="2072452" y="1539803"/>
                  </a:lnTo>
                  <a:lnTo>
                    <a:pt x="2090698" y="1497901"/>
                  </a:lnTo>
                  <a:lnTo>
                    <a:pt x="2107211" y="1455104"/>
                  </a:lnTo>
                  <a:lnTo>
                    <a:pt x="2121946" y="1411457"/>
                  </a:lnTo>
                  <a:lnTo>
                    <a:pt x="2134860" y="1367003"/>
                  </a:lnTo>
                  <a:lnTo>
                    <a:pt x="2145908" y="1321786"/>
                  </a:lnTo>
                  <a:lnTo>
                    <a:pt x="2155047" y="1275851"/>
                  </a:lnTo>
                  <a:lnTo>
                    <a:pt x="2162231" y="1229241"/>
                  </a:lnTo>
                  <a:lnTo>
                    <a:pt x="2167417" y="1182002"/>
                  </a:lnTo>
                  <a:lnTo>
                    <a:pt x="2170561" y="1134177"/>
                  </a:lnTo>
                  <a:lnTo>
                    <a:pt x="2171619" y="1085809"/>
                  </a:lnTo>
                  <a:lnTo>
                    <a:pt x="2170561" y="1037443"/>
                  </a:lnTo>
                  <a:lnTo>
                    <a:pt x="2167417" y="989618"/>
                  </a:lnTo>
                  <a:lnTo>
                    <a:pt x="2162231" y="942380"/>
                  </a:lnTo>
                  <a:lnTo>
                    <a:pt x="2155047" y="895771"/>
                  </a:lnTo>
                  <a:lnTo>
                    <a:pt x="2145908" y="849837"/>
                  </a:lnTo>
                  <a:lnTo>
                    <a:pt x="2134860" y="804621"/>
                  </a:lnTo>
                  <a:lnTo>
                    <a:pt x="2121946" y="760167"/>
                  </a:lnTo>
                  <a:lnTo>
                    <a:pt x="2107211" y="716520"/>
                  </a:lnTo>
                  <a:lnTo>
                    <a:pt x="2090698" y="673723"/>
                  </a:lnTo>
                  <a:lnTo>
                    <a:pt x="2072452" y="631822"/>
                  </a:lnTo>
                  <a:lnTo>
                    <a:pt x="2052517" y="590859"/>
                  </a:lnTo>
                  <a:lnTo>
                    <a:pt x="2030936" y="550880"/>
                  </a:lnTo>
                  <a:lnTo>
                    <a:pt x="2007755" y="511928"/>
                  </a:lnTo>
                  <a:lnTo>
                    <a:pt x="1983017" y="474047"/>
                  </a:lnTo>
                  <a:lnTo>
                    <a:pt x="1956766" y="437282"/>
                  </a:lnTo>
                  <a:lnTo>
                    <a:pt x="1929046" y="401676"/>
                  </a:lnTo>
                  <a:lnTo>
                    <a:pt x="1899902" y="367274"/>
                  </a:lnTo>
                  <a:lnTo>
                    <a:pt x="1869378" y="334120"/>
                  </a:lnTo>
                  <a:lnTo>
                    <a:pt x="1837517" y="302259"/>
                  </a:lnTo>
                  <a:lnTo>
                    <a:pt x="1804365" y="271733"/>
                  </a:lnTo>
                  <a:lnTo>
                    <a:pt x="1769964" y="242588"/>
                  </a:lnTo>
                  <a:lnTo>
                    <a:pt x="1734359" y="214867"/>
                  </a:lnTo>
                  <a:lnTo>
                    <a:pt x="1697595" y="188614"/>
                  </a:lnTo>
                  <a:lnTo>
                    <a:pt x="1659715" y="163875"/>
                  </a:lnTo>
                  <a:lnTo>
                    <a:pt x="1620764" y="140692"/>
                  </a:lnTo>
                  <a:lnTo>
                    <a:pt x="1580785" y="119110"/>
                  </a:lnTo>
                  <a:lnTo>
                    <a:pt x="1539823" y="99174"/>
                  </a:lnTo>
                  <a:lnTo>
                    <a:pt x="1497922" y="80927"/>
                  </a:lnTo>
                  <a:lnTo>
                    <a:pt x="1455126" y="64413"/>
                  </a:lnTo>
                  <a:lnTo>
                    <a:pt x="1411479" y="49676"/>
                  </a:lnTo>
                  <a:lnTo>
                    <a:pt x="1367025" y="36761"/>
                  </a:lnTo>
                  <a:lnTo>
                    <a:pt x="1321808" y="25713"/>
                  </a:lnTo>
                  <a:lnTo>
                    <a:pt x="1275873" y="16574"/>
                  </a:lnTo>
                  <a:lnTo>
                    <a:pt x="1229264" y="9389"/>
                  </a:lnTo>
                  <a:lnTo>
                    <a:pt x="1182024" y="4202"/>
                  </a:lnTo>
                  <a:lnTo>
                    <a:pt x="1134198" y="1057"/>
                  </a:lnTo>
                  <a:lnTo>
                    <a:pt x="1085830" y="0"/>
                  </a:lnTo>
                  <a:close/>
                </a:path>
              </a:pathLst>
            </a:custGeom>
            <a:solidFill>
              <a:srgbClr val="000000"/>
            </a:solidFill>
          </p:spPr>
          <p:txBody>
            <a:bodyPr wrap="square" lIns="0" tIns="0" rIns="0" bIns="0" rtlCol="0"/>
            <a:lstStyle/>
            <a:p>
              <a:endParaRPr dirty="0"/>
            </a:p>
          </p:txBody>
        </p:sp>
        <p:sp>
          <p:nvSpPr>
            <p:cNvPr id="17" name="object 17"/>
            <p:cNvSpPr/>
            <p:nvPr/>
          </p:nvSpPr>
          <p:spPr>
            <a:xfrm>
              <a:off x="13391885" y="8051095"/>
              <a:ext cx="2171700" cy="2171700"/>
            </a:xfrm>
            <a:custGeom>
              <a:avLst/>
              <a:gdLst/>
              <a:ahLst/>
              <a:cxnLst/>
              <a:rect l="l" t="t" r="r" b="b"/>
              <a:pathLst>
                <a:path w="2171700" h="2171700">
                  <a:moveTo>
                    <a:pt x="2171619" y="1085809"/>
                  </a:moveTo>
                  <a:lnTo>
                    <a:pt x="2170561" y="1134177"/>
                  </a:lnTo>
                  <a:lnTo>
                    <a:pt x="2167417" y="1182002"/>
                  </a:lnTo>
                  <a:lnTo>
                    <a:pt x="2162231" y="1229241"/>
                  </a:lnTo>
                  <a:lnTo>
                    <a:pt x="2155047" y="1275851"/>
                  </a:lnTo>
                  <a:lnTo>
                    <a:pt x="2145908" y="1321786"/>
                  </a:lnTo>
                  <a:lnTo>
                    <a:pt x="2134860" y="1367003"/>
                  </a:lnTo>
                  <a:lnTo>
                    <a:pt x="2121946" y="1411457"/>
                  </a:lnTo>
                  <a:lnTo>
                    <a:pt x="2107211" y="1455104"/>
                  </a:lnTo>
                  <a:lnTo>
                    <a:pt x="2090698" y="1497901"/>
                  </a:lnTo>
                  <a:lnTo>
                    <a:pt x="2072452" y="1539803"/>
                  </a:lnTo>
                  <a:lnTo>
                    <a:pt x="2052517" y="1580766"/>
                  </a:lnTo>
                  <a:lnTo>
                    <a:pt x="2030936" y="1620746"/>
                  </a:lnTo>
                  <a:lnTo>
                    <a:pt x="2007755" y="1659699"/>
                  </a:lnTo>
                  <a:lnTo>
                    <a:pt x="1983017" y="1697580"/>
                  </a:lnTo>
                  <a:lnTo>
                    <a:pt x="1956766" y="1734345"/>
                  </a:lnTo>
                  <a:lnTo>
                    <a:pt x="1929046" y="1769951"/>
                  </a:lnTo>
                  <a:lnTo>
                    <a:pt x="1899902" y="1804353"/>
                  </a:lnTo>
                  <a:lnTo>
                    <a:pt x="1869378" y="1837507"/>
                  </a:lnTo>
                  <a:lnTo>
                    <a:pt x="1837517" y="1869370"/>
                  </a:lnTo>
                  <a:lnTo>
                    <a:pt x="1804365" y="1899895"/>
                  </a:lnTo>
                  <a:lnTo>
                    <a:pt x="1769964" y="1929041"/>
                  </a:lnTo>
                  <a:lnTo>
                    <a:pt x="1734359" y="1956762"/>
                  </a:lnTo>
                  <a:lnTo>
                    <a:pt x="1697595" y="1983014"/>
                  </a:lnTo>
                  <a:lnTo>
                    <a:pt x="1659715" y="2007754"/>
                  </a:lnTo>
                  <a:lnTo>
                    <a:pt x="1620764" y="2030937"/>
                  </a:lnTo>
                  <a:lnTo>
                    <a:pt x="1580785" y="2052519"/>
                  </a:lnTo>
                  <a:lnTo>
                    <a:pt x="1539823" y="2072455"/>
                  </a:lnTo>
                  <a:lnTo>
                    <a:pt x="1497922" y="2090703"/>
                  </a:lnTo>
                  <a:lnTo>
                    <a:pt x="1455126" y="2107217"/>
                  </a:lnTo>
                  <a:lnTo>
                    <a:pt x="1411479" y="2121953"/>
                  </a:lnTo>
                  <a:lnTo>
                    <a:pt x="1367025" y="2134868"/>
                  </a:lnTo>
                  <a:lnTo>
                    <a:pt x="1321808" y="2145917"/>
                  </a:lnTo>
                  <a:lnTo>
                    <a:pt x="1275873" y="2155056"/>
                  </a:lnTo>
                  <a:lnTo>
                    <a:pt x="1229264" y="2162241"/>
                  </a:lnTo>
                  <a:lnTo>
                    <a:pt x="1182024" y="2167427"/>
                  </a:lnTo>
                  <a:lnTo>
                    <a:pt x="1134198" y="2170572"/>
                  </a:lnTo>
                  <a:lnTo>
                    <a:pt x="1085830" y="2171630"/>
                  </a:lnTo>
                  <a:lnTo>
                    <a:pt x="1037463" y="2170572"/>
                  </a:lnTo>
                  <a:lnTo>
                    <a:pt x="989638" y="2167427"/>
                  </a:lnTo>
                  <a:lnTo>
                    <a:pt x="942398" y="2162241"/>
                  </a:lnTo>
                  <a:lnTo>
                    <a:pt x="895789" y="2155056"/>
                  </a:lnTo>
                  <a:lnTo>
                    <a:pt x="849853" y="2145917"/>
                  </a:lnTo>
                  <a:lnTo>
                    <a:pt x="804636" y="2134868"/>
                  </a:lnTo>
                  <a:lnTo>
                    <a:pt x="760182" y="2121953"/>
                  </a:lnTo>
                  <a:lnTo>
                    <a:pt x="716534" y="2107217"/>
                  </a:lnTo>
                  <a:lnTo>
                    <a:pt x="673737" y="2090703"/>
                  </a:lnTo>
                  <a:lnTo>
                    <a:pt x="631835" y="2072455"/>
                  </a:lnTo>
                  <a:lnTo>
                    <a:pt x="590871" y="2052519"/>
                  </a:lnTo>
                  <a:lnTo>
                    <a:pt x="550891" y="2030937"/>
                  </a:lnTo>
                  <a:lnTo>
                    <a:pt x="511938" y="2007754"/>
                  </a:lnTo>
                  <a:lnTo>
                    <a:pt x="474057" y="1983014"/>
                  </a:lnTo>
                  <a:lnTo>
                    <a:pt x="437291" y="1956762"/>
                  </a:lnTo>
                  <a:lnTo>
                    <a:pt x="401684" y="1929041"/>
                  </a:lnTo>
                  <a:lnTo>
                    <a:pt x="367282" y="1899895"/>
                  </a:lnTo>
                  <a:lnTo>
                    <a:pt x="334127" y="1869370"/>
                  </a:lnTo>
                  <a:lnTo>
                    <a:pt x="302265" y="1837507"/>
                  </a:lnTo>
                  <a:lnTo>
                    <a:pt x="271738" y="1804353"/>
                  </a:lnTo>
                  <a:lnTo>
                    <a:pt x="242593" y="1769951"/>
                  </a:lnTo>
                  <a:lnTo>
                    <a:pt x="214871" y="1734345"/>
                  </a:lnTo>
                  <a:lnTo>
                    <a:pt x="188618" y="1697580"/>
                  </a:lnTo>
                  <a:lnTo>
                    <a:pt x="163878" y="1659699"/>
                  </a:lnTo>
                  <a:lnTo>
                    <a:pt x="140695" y="1620746"/>
                  </a:lnTo>
                  <a:lnTo>
                    <a:pt x="119113" y="1580766"/>
                  </a:lnTo>
                  <a:lnTo>
                    <a:pt x="99176" y="1539803"/>
                  </a:lnTo>
                  <a:lnTo>
                    <a:pt x="80928" y="1497901"/>
                  </a:lnTo>
                  <a:lnTo>
                    <a:pt x="64414" y="1455104"/>
                  </a:lnTo>
                  <a:lnTo>
                    <a:pt x="49677" y="1411457"/>
                  </a:lnTo>
                  <a:lnTo>
                    <a:pt x="36762" y="1367003"/>
                  </a:lnTo>
                  <a:lnTo>
                    <a:pt x="25713" y="1321786"/>
                  </a:lnTo>
                  <a:lnTo>
                    <a:pt x="16574" y="1275851"/>
                  </a:lnTo>
                  <a:lnTo>
                    <a:pt x="9389" y="1229241"/>
                  </a:lnTo>
                  <a:lnTo>
                    <a:pt x="4202" y="1182002"/>
                  </a:lnTo>
                  <a:lnTo>
                    <a:pt x="1057" y="1134177"/>
                  </a:lnTo>
                  <a:lnTo>
                    <a:pt x="0" y="1085809"/>
                  </a:lnTo>
                  <a:lnTo>
                    <a:pt x="1057" y="1037443"/>
                  </a:lnTo>
                  <a:lnTo>
                    <a:pt x="4202" y="989618"/>
                  </a:lnTo>
                  <a:lnTo>
                    <a:pt x="9389" y="942380"/>
                  </a:lnTo>
                  <a:lnTo>
                    <a:pt x="16574" y="895771"/>
                  </a:lnTo>
                  <a:lnTo>
                    <a:pt x="25713" y="849837"/>
                  </a:lnTo>
                  <a:lnTo>
                    <a:pt x="36762" y="804621"/>
                  </a:lnTo>
                  <a:lnTo>
                    <a:pt x="49677" y="760167"/>
                  </a:lnTo>
                  <a:lnTo>
                    <a:pt x="64414" y="716520"/>
                  </a:lnTo>
                  <a:lnTo>
                    <a:pt x="80928" y="673723"/>
                  </a:lnTo>
                  <a:lnTo>
                    <a:pt x="99176" y="631822"/>
                  </a:lnTo>
                  <a:lnTo>
                    <a:pt x="119113" y="590859"/>
                  </a:lnTo>
                  <a:lnTo>
                    <a:pt x="140695" y="550880"/>
                  </a:lnTo>
                  <a:lnTo>
                    <a:pt x="163878" y="511928"/>
                  </a:lnTo>
                  <a:lnTo>
                    <a:pt x="188618" y="474047"/>
                  </a:lnTo>
                  <a:lnTo>
                    <a:pt x="214871" y="437282"/>
                  </a:lnTo>
                  <a:lnTo>
                    <a:pt x="242593" y="401676"/>
                  </a:lnTo>
                  <a:lnTo>
                    <a:pt x="271738" y="367274"/>
                  </a:lnTo>
                  <a:lnTo>
                    <a:pt x="302265" y="334120"/>
                  </a:lnTo>
                  <a:lnTo>
                    <a:pt x="334127" y="302259"/>
                  </a:lnTo>
                  <a:lnTo>
                    <a:pt x="367282" y="271733"/>
                  </a:lnTo>
                  <a:lnTo>
                    <a:pt x="401684" y="242588"/>
                  </a:lnTo>
                  <a:lnTo>
                    <a:pt x="437291" y="214867"/>
                  </a:lnTo>
                  <a:lnTo>
                    <a:pt x="474057" y="188614"/>
                  </a:lnTo>
                  <a:lnTo>
                    <a:pt x="511938" y="163875"/>
                  </a:lnTo>
                  <a:lnTo>
                    <a:pt x="550891" y="140692"/>
                  </a:lnTo>
                  <a:lnTo>
                    <a:pt x="590871" y="119110"/>
                  </a:lnTo>
                  <a:lnTo>
                    <a:pt x="631835" y="99174"/>
                  </a:lnTo>
                  <a:lnTo>
                    <a:pt x="673737" y="80927"/>
                  </a:lnTo>
                  <a:lnTo>
                    <a:pt x="716534" y="64413"/>
                  </a:lnTo>
                  <a:lnTo>
                    <a:pt x="760182" y="49676"/>
                  </a:lnTo>
                  <a:lnTo>
                    <a:pt x="804636" y="36761"/>
                  </a:lnTo>
                  <a:lnTo>
                    <a:pt x="849853" y="25713"/>
                  </a:lnTo>
                  <a:lnTo>
                    <a:pt x="895789" y="16574"/>
                  </a:lnTo>
                  <a:lnTo>
                    <a:pt x="942398" y="9389"/>
                  </a:lnTo>
                  <a:lnTo>
                    <a:pt x="989638" y="4202"/>
                  </a:lnTo>
                  <a:lnTo>
                    <a:pt x="1037463" y="1057"/>
                  </a:lnTo>
                  <a:lnTo>
                    <a:pt x="1085830" y="0"/>
                  </a:lnTo>
                  <a:lnTo>
                    <a:pt x="1134198" y="1057"/>
                  </a:lnTo>
                  <a:lnTo>
                    <a:pt x="1182024" y="4202"/>
                  </a:lnTo>
                  <a:lnTo>
                    <a:pt x="1229264" y="9389"/>
                  </a:lnTo>
                  <a:lnTo>
                    <a:pt x="1275873" y="16574"/>
                  </a:lnTo>
                  <a:lnTo>
                    <a:pt x="1321808" y="25713"/>
                  </a:lnTo>
                  <a:lnTo>
                    <a:pt x="1367025" y="36761"/>
                  </a:lnTo>
                  <a:lnTo>
                    <a:pt x="1411479" y="49676"/>
                  </a:lnTo>
                  <a:lnTo>
                    <a:pt x="1455126" y="64413"/>
                  </a:lnTo>
                  <a:lnTo>
                    <a:pt x="1497922" y="80927"/>
                  </a:lnTo>
                  <a:lnTo>
                    <a:pt x="1539823" y="99174"/>
                  </a:lnTo>
                  <a:lnTo>
                    <a:pt x="1580785" y="119110"/>
                  </a:lnTo>
                  <a:lnTo>
                    <a:pt x="1620764" y="140692"/>
                  </a:lnTo>
                  <a:lnTo>
                    <a:pt x="1659715" y="163875"/>
                  </a:lnTo>
                  <a:lnTo>
                    <a:pt x="1697595" y="188614"/>
                  </a:lnTo>
                  <a:lnTo>
                    <a:pt x="1734359" y="214867"/>
                  </a:lnTo>
                  <a:lnTo>
                    <a:pt x="1769964" y="242588"/>
                  </a:lnTo>
                  <a:lnTo>
                    <a:pt x="1804365" y="271733"/>
                  </a:lnTo>
                  <a:lnTo>
                    <a:pt x="1837517" y="302259"/>
                  </a:lnTo>
                  <a:lnTo>
                    <a:pt x="1869378" y="334120"/>
                  </a:lnTo>
                  <a:lnTo>
                    <a:pt x="1899902" y="367274"/>
                  </a:lnTo>
                  <a:lnTo>
                    <a:pt x="1929046" y="401676"/>
                  </a:lnTo>
                  <a:lnTo>
                    <a:pt x="1956766" y="437282"/>
                  </a:lnTo>
                  <a:lnTo>
                    <a:pt x="1983017" y="474047"/>
                  </a:lnTo>
                  <a:lnTo>
                    <a:pt x="2007755" y="511928"/>
                  </a:lnTo>
                  <a:lnTo>
                    <a:pt x="2030936" y="550880"/>
                  </a:lnTo>
                  <a:lnTo>
                    <a:pt x="2052517" y="590859"/>
                  </a:lnTo>
                  <a:lnTo>
                    <a:pt x="2072452" y="631822"/>
                  </a:lnTo>
                  <a:lnTo>
                    <a:pt x="2090698" y="673723"/>
                  </a:lnTo>
                  <a:lnTo>
                    <a:pt x="2107211" y="716520"/>
                  </a:lnTo>
                  <a:lnTo>
                    <a:pt x="2121946" y="760167"/>
                  </a:lnTo>
                  <a:lnTo>
                    <a:pt x="2134860" y="804621"/>
                  </a:lnTo>
                  <a:lnTo>
                    <a:pt x="2145908" y="849837"/>
                  </a:lnTo>
                  <a:lnTo>
                    <a:pt x="2155047" y="895771"/>
                  </a:lnTo>
                  <a:lnTo>
                    <a:pt x="2162231" y="942380"/>
                  </a:lnTo>
                  <a:lnTo>
                    <a:pt x="2167417" y="989618"/>
                  </a:lnTo>
                  <a:lnTo>
                    <a:pt x="2170561" y="1037443"/>
                  </a:lnTo>
                  <a:lnTo>
                    <a:pt x="2171619" y="1085809"/>
                  </a:lnTo>
                  <a:close/>
                </a:path>
              </a:pathLst>
            </a:custGeom>
            <a:ln w="10219">
              <a:solidFill>
                <a:srgbClr val="000000"/>
              </a:solidFill>
            </a:ln>
          </p:spPr>
          <p:txBody>
            <a:bodyPr wrap="square" lIns="0" tIns="0" rIns="0" bIns="0" rtlCol="0"/>
            <a:lstStyle/>
            <a:p>
              <a:endParaRPr dirty="0"/>
            </a:p>
          </p:txBody>
        </p:sp>
      </p:grpSp>
      <p:sp>
        <p:nvSpPr>
          <p:cNvPr id="18" name="object 18"/>
          <p:cNvSpPr txBox="1"/>
          <p:nvPr/>
        </p:nvSpPr>
        <p:spPr>
          <a:xfrm>
            <a:off x="13879652" y="8554160"/>
            <a:ext cx="1224280" cy="1101725"/>
          </a:xfrm>
          <a:prstGeom prst="rect">
            <a:avLst/>
          </a:prstGeom>
        </p:spPr>
        <p:txBody>
          <a:bodyPr vert="horz" wrap="square" lIns="0" tIns="17145" rIns="0" bIns="0" rtlCol="0">
            <a:spAutoFit/>
          </a:bodyPr>
          <a:lstStyle/>
          <a:p>
            <a:pPr algn="ctr">
              <a:lnSpc>
                <a:spcPts val="2045"/>
              </a:lnSpc>
              <a:spcBef>
                <a:spcPts val="135"/>
              </a:spcBef>
            </a:pPr>
            <a:r>
              <a:rPr sz="1800" b="1" spc="150" dirty="0">
                <a:solidFill>
                  <a:srgbClr val="FF9100"/>
                </a:solidFill>
                <a:latin typeface="Trebuchet MS"/>
                <a:cs typeface="Trebuchet MS"/>
              </a:rPr>
              <a:t>STEP</a:t>
            </a:r>
            <a:endParaRPr sz="1800" dirty="0">
              <a:latin typeface="Trebuchet MS"/>
              <a:cs typeface="Trebuchet MS"/>
            </a:endParaRPr>
          </a:p>
          <a:p>
            <a:pPr algn="ctr">
              <a:lnSpc>
                <a:spcPts val="4905"/>
              </a:lnSpc>
            </a:pPr>
            <a:r>
              <a:rPr sz="4300" b="1" spc="145" dirty="0">
                <a:solidFill>
                  <a:srgbClr val="FF9100"/>
                </a:solidFill>
                <a:latin typeface="Trebuchet MS"/>
                <a:cs typeface="Trebuchet MS"/>
              </a:rPr>
              <a:t>02</a:t>
            </a:r>
            <a:endParaRPr sz="4300" dirty="0">
              <a:latin typeface="Trebuchet MS"/>
              <a:cs typeface="Trebuchet MS"/>
            </a:endParaRPr>
          </a:p>
          <a:p>
            <a:pPr algn="ctr">
              <a:lnSpc>
                <a:spcPts val="1480"/>
              </a:lnSpc>
            </a:pPr>
            <a:r>
              <a:rPr sz="1350" dirty="0">
                <a:solidFill>
                  <a:srgbClr val="FFFFFF"/>
                </a:solidFill>
                <a:latin typeface="Verdana"/>
                <a:cs typeface="Verdana"/>
              </a:rPr>
              <a:t>Lowest</a:t>
            </a:r>
            <a:r>
              <a:rPr sz="1350" spc="50" dirty="0">
                <a:solidFill>
                  <a:srgbClr val="FFFFFF"/>
                </a:solidFill>
                <a:latin typeface="Verdana"/>
                <a:cs typeface="Verdana"/>
              </a:rPr>
              <a:t> </a:t>
            </a:r>
            <a:r>
              <a:rPr sz="1350" spc="-10" dirty="0">
                <a:solidFill>
                  <a:srgbClr val="FFFFFF"/>
                </a:solidFill>
                <a:latin typeface="Verdana"/>
                <a:cs typeface="Verdana"/>
              </a:rPr>
              <a:t>Prices</a:t>
            </a:r>
            <a:endParaRPr sz="1350" dirty="0">
              <a:latin typeface="Verdana"/>
              <a:cs typeface="Verdana"/>
            </a:endParaRPr>
          </a:p>
        </p:txBody>
      </p:sp>
      <p:pic>
        <p:nvPicPr>
          <p:cNvPr id="20" name="Picture 19">
            <a:extLst>
              <a:ext uri="{FF2B5EF4-FFF2-40B4-BE49-F238E27FC236}">
                <a16:creationId xmlns:a16="http://schemas.microsoft.com/office/drawing/2014/main" id="{EA58D9F9-9439-9BB9-4E22-67E690367EA2}"/>
              </a:ext>
            </a:extLst>
          </p:cNvPr>
          <p:cNvPicPr>
            <a:picLocks noChangeAspect="1"/>
          </p:cNvPicPr>
          <p:nvPr/>
        </p:nvPicPr>
        <p:blipFill>
          <a:blip r:embed="rId5"/>
          <a:stretch>
            <a:fillRect/>
          </a:stretch>
        </p:blipFill>
        <p:spPr>
          <a:xfrm>
            <a:off x="0" y="0"/>
            <a:ext cx="20104100" cy="11309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74917" y="1207755"/>
            <a:ext cx="14667230" cy="867410"/>
          </a:xfrm>
          <a:prstGeom prst="rect">
            <a:avLst/>
          </a:prstGeom>
        </p:spPr>
        <p:txBody>
          <a:bodyPr vert="horz" wrap="square" lIns="0" tIns="15875" rIns="0" bIns="0" rtlCol="0">
            <a:spAutoFit/>
          </a:bodyPr>
          <a:lstStyle/>
          <a:p>
            <a:pPr marL="12700">
              <a:lnSpc>
                <a:spcPct val="100000"/>
              </a:lnSpc>
              <a:spcBef>
                <a:spcPts val="125"/>
              </a:spcBef>
              <a:tabLst>
                <a:tab pos="7571740" algn="l"/>
              </a:tabLst>
            </a:pPr>
            <a:r>
              <a:rPr sz="5500" b="1" spc="50" dirty="0">
                <a:solidFill>
                  <a:srgbClr val="FF7F01"/>
                </a:solidFill>
                <a:latin typeface="Verdana"/>
                <a:cs typeface="Verdana"/>
              </a:rPr>
              <a:t>M</a:t>
            </a:r>
            <a:r>
              <a:rPr sz="5500" b="1" spc="245" dirty="0">
                <a:solidFill>
                  <a:srgbClr val="FF7F01"/>
                </a:solidFill>
                <a:latin typeface="Verdana"/>
                <a:cs typeface="Verdana"/>
              </a:rPr>
              <a:t> </a:t>
            </a:r>
            <a:r>
              <a:rPr sz="5500" b="1" dirty="0">
                <a:solidFill>
                  <a:srgbClr val="FF7F01"/>
                </a:solidFill>
                <a:latin typeface="Verdana"/>
                <a:cs typeface="Verdana"/>
              </a:rPr>
              <a:t>A</a:t>
            </a:r>
            <a:r>
              <a:rPr sz="5500" b="1" spc="315" dirty="0">
                <a:solidFill>
                  <a:srgbClr val="FF7F01"/>
                </a:solidFill>
                <a:latin typeface="Verdana"/>
                <a:cs typeface="Verdana"/>
              </a:rPr>
              <a:t> </a:t>
            </a:r>
            <a:r>
              <a:rPr sz="5500" b="1" spc="-260" dirty="0">
                <a:solidFill>
                  <a:srgbClr val="FF7F01"/>
                </a:solidFill>
                <a:latin typeface="Verdana"/>
                <a:cs typeface="Verdana"/>
              </a:rPr>
              <a:t>R</a:t>
            </a:r>
            <a:r>
              <a:rPr sz="5500" b="1" spc="315" dirty="0">
                <a:solidFill>
                  <a:srgbClr val="FF7F01"/>
                </a:solidFill>
                <a:latin typeface="Verdana"/>
                <a:cs typeface="Verdana"/>
              </a:rPr>
              <a:t> </a:t>
            </a:r>
            <a:r>
              <a:rPr sz="5500" b="1" dirty="0">
                <a:solidFill>
                  <a:srgbClr val="FF7F01"/>
                </a:solidFill>
                <a:latin typeface="Verdana"/>
                <a:cs typeface="Verdana"/>
              </a:rPr>
              <a:t>K</a:t>
            </a:r>
            <a:r>
              <a:rPr sz="5500" b="1" spc="315" dirty="0">
                <a:solidFill>
                  <a:srgbClr val="FF7F01"/>
                </a:solidFill>
                <a:latin typeface="Verdana"/>
                <a:cs typeface="Verdana"/>
              </a:rPr>
              <a:t> </a:t>
            </a:r>
            <a:r>
              <a:rPr sz="5500" b="1" dirty="0">
                <a:solidFill>
                  <a:srgbClr val="FF7F01"/>
                </a:solidFill>
                <a:latin typeface="Verdana"/>
                <a:cs typeface="Verdana"/>
              </a:rPr>
              <a:t>E</a:t>
            </a:r>
            <a:r>
              <a:rPr sz="5500" b="1" spc="315" dirty="0">
                <a:solidFill>
                  <a:srgbClr val="FF7F01"/>
                </a:solidFill>
                <a:latin typeface="Verdana"/>
                <a:cs typeface="Verdana"/>
              </a:rPr>
              <a:t> </a:t>
            </a:r>
            <a:r>
              <a:rPr sz="5500" b="1" spc="-340" dirty="0">
                <a:solidFill>
                  <a:srgbClr val="FF7F01"/>
                </a:solidFill>
                <a:latin typeface="Verdana"/>
                <a:cs typeface="Verdana"/>
              </a:rPr>
              <a:t>T</a:t>
            </a:r>
            <a:r>
              <a:rPr sz="5500" b="1" spc="31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N</a:t>
            </a:r>
            <a:r>
              <a:rPr sz="5500" b="1" spc="315" dirty="0">
                <a:solidFill>
                  <a:srgbClr val="FF7F01"/>
                </a:solidFill>
                <a:latin typeface="Verdana"/>
                <a:cs typeface="Verdana"/>
              </a:rPr>
              <a:t> </a:t>
            </a:r>
            <a:r>
              <a:rPr sz="5500" b="1" spc="-50" dirty="0">
                <a:solidFill>
                  <a:srgbClr val="FF7F01"/>
                </a:solidFill>
                <a:latin typeface="Verdana"/>
                <a:cs typeface="Verdana"/>
              </a:rPr>
              <a:t>G</a:t>
            </a:r>
            <a:r>
              <a:rPr sz="5500" b="1" dirty="0">
                <a:solidFill>
                  <a:srgbClr val="FF7F01"/>
                </a:solidFill>
                <a:latin typeface="Verdana"/>
                <a:cs typeface="Verdana"/>
              </a:rPr>
              <a:t>	A</a:t>
            </a:r>
            <a:r>
              <a:rPr sz="5500" b="1" spc="245" dirty="0">
                <a:solidFill>
                  <a:srgbClr val="FF7F01"/>
                </a:solidFill>
                <a:latin typeface="Verdana"/>
                <a:cs typeface="Verdana"/>
              </a:rPr>
              <a:t> </a:t>
            </a:r>
            <a:r>
              <a:rPr sz="5500" b="1" dirty="0">
                <a:solidFill>
                  <a:srgbClr val="FF7F01"/>
                </a:solidFill>
                <a:latin typeface="Verdana"/>
                <a:cs typeface="Verdana"/>
              </a:rPr>
              <a:t>C</a:t>
            </a:r>
            <a:r>
              <a:rPr sz="5500" b="1" spc="325" dirty="0">
                <a:solidFill>
                  <a:srgbClr val="FF7F01"/>
                </a:solidFill>
                <a:latin typeface="Verdana"/>
                <a:cs typeface="Verdana"/>
              </a:rPr>
              <a:t> </a:t>
            </a:r>
            <a:r>
              <a:rPr sz="5500" b="1" spc="-340" dirty="0">
                <a:solidFill>
                  <a:srgbClr val="FF7F01"/>
                </a:solidFill>
                <a:latin typeface="Verdana"/>
                <a:cs typeface="Verdana"/>
              </a:rPr>
              <a:t>T</a:t>
            </a:r>
            <a:r>
              <a:rPr sz="5500" b="1" spc="365" dirty="0">
                <a:solidFill>
                  <a:srgbClr val="FF7F01"/>
                </a:solidFill>
                <a:latin typeface="Verdana"/>
                <a:cs typeface="Verdana"/>
              </a:rPr>
              <a:t> </a:t>
            </a:r>
            <a:r>
              <a:rPr sz="5500" b="1" spc="-1200" dirty="0">
                <a:solidFill>
                  <a:srgbClr val="FF7F01"/>
                </a:solidFill>
                <a:latin typeface="Verdana"/>
                <a:cs typeface="Verdana"/>
              </a:rPr>
              <a:t>I</a:t>
            </a:r>
            <a:r>
              <a:rPr sz="5500" b="1" spc="360" dirty="0">
                <a:solidFill>
                  <a:srgbClr val="FF7F01"/>
                </a:solidFill>
                <a:latin typeface="Verdana"/>
                <a:cs typeface="Verdana"/>
              </a:rPr>
              <a:t> </a:t>
            </a:r>
            <a:r>
              <a:rPr sz="5500" b="1" dirty="0">
                <a:solidFill>
                  <a:srgbClr val="FF7F01"/>
                </a:solidFill>
                <a:latin typeface="Verdana"/>
                <a:cs typeface="Verdana"/>
              </a:rPr>
              <a:t>V</a:t>
            </a:r>
            <a:r>
              <a:rPr sz="5500" b="1" spc="280"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spc="-340" dirty="0">
                <a:solidFill>
                  <a:srgbClr val="FF7F01"/>
                </a:solidFill>
                <a:latin typeface="Verdana"/>
                <a:cs typeface="Verdana"/>
              </a:rPr>
              <a:t>T</a:t>
            </a:r>
            <a:r>
              <a:rPr sz="5500" b="1" spc="36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E</a:t>
            </a:r>
            <a:r>
              <a:rPr sz="5500" b="1" spc="365" dirty="0">
                <a:solidFill>
                  <a:srgbClr val="FF7F01"/>
                </a:solidFill>
                <a:latin typeface="Verdana"/>
                <a:cs typeface="Verdana"/>
              </a:rPr>
              <a:t> </a:t>
            </a:r>
            <a:r>
              <a:rPr sz="5500" b="1" spc="-395" dirty="0">
                <a:solidFill>
                  <a:srgbClr val="FF7F01"/>
                </a:solidFill>
                <a:latin typeface="Verdana"/>
                <a:cs typeface="Verdana"/>
              </a:rPr>
              <a:t>S</a:t>
            </a:r>
            <a:r>
              <a:rPr sz="5500" b="1" spc="335" dirty="0">
                <a:solidFill>
                  <a:srgbClr val="FF7F01"/>
                </a:solidFill>
                <a:latin typeface="Verdana"/>
                <a:cs typeface="Verdana"/>
              </a:rPr>
              <a:t> </a:t>
            </a:r>
            <a:r>
              <a:rPr sz="5500" b="1" spc="-825" dirty="0">
                <a:solidFill>
                  <a:srgbClr val="FF7F01"/>
                </a:solidFill>
                <a:latin typeface="Verdana"/>
                <a:cs typeface="Verdana"/>
              </a:rPr>
              <a:t>:</a:t>
            </a:r>
            <a:endParaRPr sz="5500" dirty="0">
              <a:latin typeface="Verdana"/>
              <a:cs typeface="Verdana"/>
            </a:endParaRPr>
          </a:p>
        </p:txBody>
      </p:sp>
      <p:sp>
        <p:nvSpPr>
          <p:cNvPr id="3" name="object 3"/>
          <p:cNvSpPr/>
          <p:nvPr/>
        </p:nvSpPr>
        <p:spPr>
          <a:xfrm>
            <a:off x="6411328" y="2531915"/>
            <a:ext cx="8210550" cy="8410575"/>
          </a:xfrm>
          <a:custGeom>
            <a:avLst/>
            <a:gdLst/>
            <a:ahLst/>
            <a:cxnLst/>
            <a:rect l="l" t="t" r="r" b="b"/>
            <a:pathLst>
              <a:path w="8210550" h="8410575">
                <a:moveTo>
                  <a:pt x="8210220" y="7317968"/>
                </a:moveTo>
                <a:lnTo>
                  <a:pt x="8204428" y="7305268"/>
                </a:lnTo>
                <a:lnTo>
                  <a:pt x="8088668" y="7051268"/>
                </a:lnTo>
                <a:lnTo>
                  <a:pt x="8069212" y="7000468"/>
                </a:lnTo>
                <a:lnTo>
                  <a:pt x="8030515" y="6924268"/>
                </a:lnTo>
                <a:lnTo>
                  <a:pt x="8011325" y="6873468"/>
                </a:lnTo>
                <a:lnTo>
                  <a:pt x="7992262" y="6835368"/>
                </a:lnTo>
                <a:lnTo>
                  <a:pt x="7973352" y="6797268"/>
                </a:lnTo>
                <a:lnTo>
                  <a:pt x="7954289" y="6746468"/>
                </a:lnTo>
                <a:lnTo>
                  <a:pt x="7935392" y="6708368"/>
                </a:lnTo>
                <a:lnTo>
                  <a:pt x="7916596" y="6657568"/>
                </a:lnTo>
                <a:lnTo>
                  <a:pt x="7879270" y="6581368"/>
                </a:lnTo>
                <a:lnTo>
                  <a:pt x="7860665" y="6530568"/>
                </a:lnTo>
                <a:lnTo>
                  <a:pt x="7841970" y="6492468"/>
                </a:lnTo>
                <a:lnTo>
                  <a:pt x="7823492" y="6441668"/>
                </a:lnTo>
                <a:lnTo>
                  <a:pt x="7805153" y="6403568"/>
                </a:lnTo>
                <a:lnTo>
                  <a:pt x="7786916" y="6365468"/>
                </a:lnTo>
                <a:lnTo>
                  <a:pt x="7761351" y="6301968"/>
                </a:lnTo>
                <a:lnTo>
                  <a:pt x="7746009" y="6263868"/>
                </a:lnTo>
                <a:lnTo>
                  <a:pt x="7514831" y="6263868"/>
                </a:lnTo>
                <a:lnTo>
                  <a:pt x="7483462" y="6255931"/>
                </a:lnTo>
                <a:lnTo>
                  <a:pt x="7451801" y="6255931"/>
                </a:lnTo>
                <a:lnTo>
                  <a:pt x="7432980" y="6251168"/>
                </a:lnTo>
                <a:lnTo>
                  <a:pt x="7131837" y="6251168"/>
                </a:lnTo>
                <a:lnTo>
                  <a:pt x="7108660" y="6250000"/>
                </a:lnTo>
                <a:lnTo>
                  <a:pt x="7081926" y="6243231"/>
                </a:lnTo>
                <a:lnTo>
                  <a:pt x="6974992" y="6243231"/>
                </a:lnTo>
                <a:lnTo>
                  <a:pt x="6880885" y="6238468"/>
                </a:lnTo>
                <a:lnTo>
                  <a:pt x="6479349" y="6238468"/>
                </a:lnTo>
                <a:lnTo>
                  <a:pt x="6429159" y="6225768"/>
                </a:lnTo>
                <a:lnTo>
                  <a:pt x="5626112" y="6225768"/>
                </a:lnTo>
                <a:lnTo>
                  <a:pt x="5607291" y="6230531"/>
                </a:lnTo>
                <a:lnTo>
                  <a:pt x="4120680" y="6230531"/>
                </a:lnTo>
                <a:lnTo>
                  <a:pt x="3217240" y="6255931"/>
                </a:lnTo>
                <a:lnTo>
                  <a:pt x="1510753" y="6255931"/>
                </a:lnTo>
                <a:lnTo>
                  <a:pt x="1410360" y="6243231"/>
                </a:lnTo>
                <a:lnTo>
                  <a:pt x="536854" y="6230950"/>
                </a:lnTo>
                <a:lnTo>
                  <a:pt x="536689" y="6230531"/>
                </a:lnTo>
                <a:lnTo>
                  <a:pt x="526999" y="6205131"/>
                </a:lnTo>
                <a:lnTo>
                  <a:pt x="507580" y="6167031"/>
                </a:lnTo>
                <a:lnTo>
                  <a:pt x="468617" y="6065431"/>
                </a:lnTo>
                <a:lnTo>
                  <a:pt x="449084" y="6027331"/>
                </a:lnTo>
                <a:lnTo>
                  <a:pt x="390309" y="5874931"/>
                </a:lnTo>
                <a:lnTo>
                  <a:pt x="370649" y="5836831"/>
                </a:lnTo>
                <a:lnTo>
                  <a:pt x="331279" y="5735231"/>
                </a:lnTo>
                <a:lnTo>
                  <a:pt x="129603" y="5252631"/>
                </a:lnTo>
                <a:lnTo>
                  <a:pt x="121869" y="5234140"/>
                </a:lnTo>
                <a:lnTo>
                  <a:pt x="130556" y="5214531"/>
                </a:lnTo>
                <a:lnTo>
                  <a:pt x="338696" y="4744631"/>
                </a:lnTo>
                <a:lnTo>
                  <a:pt x="450989" y="4477931"/>
                </a:lnTo>
                <a:lnTo>
                  <a:pt x="545274" y="4262031"/>
                </a:lnTo>
                <a:lnTo>
                  <a:pt x="1008837" y="4262031"/>
                </a:lnTo>
                <a:lnTo>
                  <a:pt x="1309979" y="4249331"/>
                </a:lnTo>
                <a:lnTo>
                  <a:pt x="2390495" y="4249331"/>
                </a:lnTo>
                <a:lnTo>
                  <a:pt x="2413889" y="4252290"/>
                </a:lnTo>
                <a:lnTo>
                  <a:pt x="6027636" y="4252290"/>
                </a:lnTo>
                <a:lnTo>
                  <a:pt x="6077826" y="4239590"/>
                </a:lnTo>
                <a:lnTo>
                  <a:pt x="6830695" y="4239590"/>
                </a:lnTo>
                <a:lnTo>
                  <a:pt x="7747749" y="4214190"/>
                </a:lnTo>
                <a:lnTo>
                  <a:pt x="7861262" y="3947490"/>
                </a:lnTo>
                <a:lnTo>
                  <a:pt x="7971168" y="3680790"/>
                </a:lnTo>
                <a:lnTo>
                  <a:pt x="7989468" y="3642690"/>
                </a:lnTo>
                <a:lnTo>
                  <a:pt x="8007959" y="3604590"/>
                </a:lnTo>
                <a:lnTo>
                  <a:pt x="8026565" y="3553790"/>
                </a:lnTo>
                <a:lnTo>
                  <a:pt x="8063903" y="3464890"/>
                </a:lnTo>
                <a:lnTo>
                  <a:pt x="8101076" y="3388690"/>
                </a:lnTo>
                <a:lnTo>
                  <a:pt x="8119719" y="3337890"/>
                </a:lnTo>
                <a:lnTo>
                  <a:pt x="8138427" y="3299790"/>
                </a:lnTo>
                <a:lnTo>
                  <a:pt x="8157235" y="3248990"/>
                </a:lnTo>
                <a:lnTo>
                  <a:pt x="8176146" y="3210890"/>
                </a:lnTo>
                <a:lnTo>
                  <a:pt x="8195183" y="3172790"/>
                </a:lnTo>
                <a:lnTo>
                  <a:pt x="8198510" y="3160090"/>
                </a:lnTo>
                <a:lnTo>
                  <a:pt x="8193214" y="3147390"/>
                </a:lnTo>
                <a:lnTo>
                  <a:pt x="8177301" y="3109290"/>
                </a:lnTo>
                <a:lnTo>
                  <a:pt x="8141373" y="3020390"/>
                </a:lnTo>
                <a:lnTo>
                  <a:pt x="8123479" y="2982290"/>
                </a:lnTo>
                <a:lnTo>
                  <a:pt x="8105724" y="2931490"/>
                </a:lnTo>
                <a:lnTo>
                  <a:pt x="8088173" y="2893390"/>
                </a:lnTo>
                <a:lnTo>
                  <a:pt x="7982648" y="2626690"/>
                </a:lnTo>
                <a:lnTo>
                  <a:pt x="7761706" y="2080590"/>
                </a:lnTo>
                <a:lnTo>
                  <a:pt x="7332599" y="2080590"/>
                </a:lnTo>
                <a:lnTo>
                  <a:pt x="7282408" y="2067890"/>
                </a:lnTo>
                <a:lnTo>
                  <a:pt x="6178207" y="2067890"/>
                </a:lnTo>
                <a:lnTo>
                  <a:pt x="6148883" y="2075319"/>
                </a:lnTo>
                <a:lnTo>
                  <a:pt x="6128296" y="2070100"/>
                </a:lnTo>
                <a:lnTo>
                  <a:pt x="4973917" y="2070100"/>
                </a:lnTo>
                <a:lnTo>
                  <a:pt x="4923726" y="2082800"/>
                </a:lnTo>
                <a:lnTo>
                  <a:pt x="4522203" y="2082800"/>
                </a:lnTo>
                <a:lnTo>
                  <a:pt x="4221061" y="2095500"/>
                </a:lnTo>
                <a:lnTo>
                  <a:pt x="3819525" y="2095500"/>
                </a:lnTo>
                <a:lnTo>
                  <a:pt x="3769334" y="2108200"/>
                </a:lnTo>
                <a:lnTo>
                  <a:pt x="2815704" y="2108200"/>
                </a:lnTo>
                <a:lnTo>
                  <a:pt x="2765514" y="2095500"/>
                </a:lnTo>
                <a:lnTo>
                  <a:pt x="2163229" y="2095500"/>
                </a:lnTo>
                <a:lnTo>
                  <a:pt x="1862086" y="2082800"/>
                </a:lnTo>
                <a:lnTo>
                  <a:pt x="1510753" y="2082800"/>
                </a:lnTo>
                <a:lnTo>
                  <a:pt x="1460550" y="2070100"/>
                </a:lnTo>
                <a:lnTo>
                  <a:pt x="547509" y="2070100"/>
                </a:lnTo>
                <a:lnTo>
                  <a:pt x="431406" y="1790700"/>
                </a:lnTo>
                <a:lnTo>
                  <a:pt x="395249" y="1714500"/>
                </a:lnTo>
                <a:lnTo>
                  <a:pt x="377088" y="1663700"/>
                </a:lnTo>
                <a:lnTo>
                  <a:pt x="358800" y="1625600"/>
                </a:lnTo>
                <a:lnTo>
                  <a:pt x="340360" y="1574800"/>
                </a:lnTo>
                <a:lnTo>
                  <a:pt x="229920" y="1320800"/>
                </a:lnTo>
                <a:lnTo>
                  <a:pt x="211582" y="1282700"/>
                </a:lnTo>
                <a:lnTo>
                  <a:pt x="193128" y="1231900"/>
                </a:lnTo>
                <a:lnTo>
                  <a:pt x="174586" y="1193800"/>
                </a:lnTo>
                <a:lnTo>
                  <a:pt x="155956" y="1143000"/>
                </a:lnTo>
                <a:lnTo>
                  <a:pt x="137223" y="1104900"/>
                </a:lnTo>
                <a:lnTo>
                  <a:pt x="128054" y="1080135"/>
                </a:lnTo>
                <a:lnTo>
                  <a:pt x="138188" y="1054100"/>
                </a:lnTo>
                <a:lnTo>
                  <a:pt x="157988" y="1016000"/>
                </a:lnTo>
                <a:lnTo>
                  <a:pt x="237324" y="825500"/>
                </a:lnTo>
                <a:lnTo>
                  <a:pt x="276872" y="723900"/>
                </a:lnTo>
                <a:lnTo>
                  <a:pt x="296545" y="685800"/>
                </a:lnTo>
                <a:lnTo>
                  <a:pt x="316153" y="635000"/>
                </a:lnTo>
                <a:lnTo>
                  <a:pt x="355180" y="533400"/>
                </a:lnTo>
                <a:lnTo>
                  <a:pt x="413816" y="393700"/>
                </a:lnTo>
                <a:lnTo>
                  <a:pt x="452869" y="304800"/>
                </a:lnTo>
                <a:lnTo>
                  <a:pt x="491794" y="203200"/>
                </a:lnTo>
                <a:lnTo>
                  <a:pt x="511187" y="152400"/>
                </a:lnTo>
                <a:lnTo>
                  <a:pt x="530504" y="114300"/>
                </a:lnTo>
                <a:lnTo>
                  <a:pt x="540131" y="88900"/>
                </a:lnTo>
                <a:lnTo>
                  <a:pt x="886015" y="88900"/>
                </a:lnTo>
                <a:lnTo>
                  <a:pt x="1265085" y="76200"/>
                </a:lnTo>
                <a:lnTo>
                  <a:pt x="1427556" y="76200"/>
                </a:lnTo>
                <a:lnTo>
                  <a:pt x="1481709" y="63500"/>
                </a:lnTo>
                <a:lnTo>
                  <a:pt x="1806638" y="63500"/>
                </a:lnTo>
                <a:lnTo>
                  <a:pt x="1860791" y="50800"/>
                </a:lnTo>
                <a:lnTo>
                  <a:pt x="2028469" y="50800"/>
                </a:lnTo>
                <a:lnTo>
                  <a:pt x="2028748" y="38100"/>
                </a:lnTo>
                <a:lnTo>
                  <a:pt x="1860791" y="38100"/>
                </a:lnTo>
                <a:lnTo>
                  <a:pt x="1806638" y="25400"/>
                </a:lnTo>
                <a:lnTo>
                  <a:pt x="1481709" y="25400"/>
                </a:lnTo>
                <a:lnTo>
                  <a:pt x="1427556" y="12700"/>
                </a:lnTo>
                <a:lnTo>
                  <a:pt x="1265085" y="12700"/>
                </a:lnTo>
                <a:lnTo>
                  <a:pt x="886015" y="0"/>
                </a:lnTo>
                <a:lnTo>
                  <a:pt x="477088" y="0"/>
                </a:lnTo>
                <a:lnTo>
                  <a:pt x="464108" y="25400"/>
                </a:lnTo>
                <a:lnTo>
                  <a:pt x="443103" y="76200"/>
                </a:lnTo>
                <a:lnTo>
                  <a:pt x="422173" y="114300"/>
                </a:lnTo>
                <a:lnTo>
                  <a:pt x="359727" y="266700"/>
                </a:lnTo>
                <a:lnTo>
                  <a:pt x="338988" y="304800"/>
                </a:lnTo>
                <a:lnTo>
                  <a:pt x="256146" y="495300"/>
                </a:lnTo>
                <a:lnTo>
                  <a:pt x="214668" y="584200"/>
                </a:lnTo>
                <a:lnTo>
                  <a:pt x="194017" y="635000"/>
                </a:lnTo>
                <a:lnTo>
                  <a:pt x="152946" y="736600"/>
                </a:lnTo>
                <a:lnTo>
                  <a:pt x="132486" y="774700"/>
                </a:lnTo>
                <a:lnTo>
                  <a:pt x="50800" y="965200"/>
                </a:lnTo>
                <a:lnTo>
                  <a:pt x="30353" y="1016000"/>
                </a:lnTo>
                <a:lnTo>
                  <a:pt x="0" y="1079500"/>
                </a:lnTo>
                <a:lnTo>
                  <a:pt x="9855" y="1104900"/>
                </a:lnTo>
                <a:lnTo>
                  <a:pt x="27952" y="1155700"/>
                </a:lnTo>
                <a:lnTo>
                  <a:pt x="46126" y="1193800"/>
                </a:lnTo>
                <a:lnTo>
                  <a:pt x="64401" y="1231900"/>
                </a:lnTo>
                <a:lnTo>
                  <a:pt x="82753" y="1282700"/>
                </a:lnTo>
                <a:lnTo>
                  <a:pt x="101206" y="1320800"/>
                </a:lnTo>
                <a:lnTo>
                  <a:pt x="119761" y="1371600"/>
                </a:lnTo>
                <a:lnTo>
                  <a:pt x="230720" y="1625600"/>
                </a:lnTo>
                <a:lnTo>
                  <a:pt x="249174" y="1663700"/>
                </a:lnTo>
                <a:lnTo>
                  <a:pt x="267792" y="1714500"/>
                </a:lnTo>
                <a:lnTo>
                  <a:pt x="286537" y="1752600"/>
                </a:lnTo>
                <a:lnTo>
                  <a:pt x="324167" y="1841500"/>
                </a:lnTo>
                <a:lnTo>
                  <a:pt x="470674" y="2171700"/>
                </a:lnTo>
                <a:lnTo>
                  <a:pt x="1611134" y="2171700"/>
                </a:lnTo>
                <a:lnTo>
                  <a:pt x="1661325" y="2159000"/>
                </a:lnTo>
                <a:lnTo>
                  <a:pt x="2163229" y="2159000"/>
                </a:lnTo>
                <a:lnTo>
                  <a:pt x="2263610" y="2146300"/>
                </a:lnTo>
                <a:lnTo>
                  <a:pt x="3016478" y="2146300"/>
                </a:lnTo>
                <a:lnTo>
                  <a:pt x="3066669" y="2133600"/>
                </a:lnTo>
                <a:lnTo>
                  <a:pt x="3518382" y="2133600"/>
                </a:lnTo>
                <a:lnTo>
                  <a:pt x="3568573" y="2146300"/>
                </a:lnTo>
                <a:lnTo>
                  <a:pt x="4221061" y="2146300"/>
                </a:lnTo>
                <a:lnTo>
                  <a:pt x="4472013" y="2159000"/>
                </a:lnTo>
                <a:lnTo>
                  <a:pt x="4773155" y="2159000"/>
                </a:lnTo>
                <a:lnTo>
                  <a:pt x="4823345" y="2171700"/>
                </a:lnTo>
                <a:lnTo>
                  <a:pt x="6329070" y="2171700"/>
                </a:lnTo>
                <a:lnTo>
                  <a:pt x="6337795" y="2169490"/>
                </a:lnTo>
                <a:lnTo>
                  <a:pt x="7683932" y="2169490"/>
                </a:lnTo>
                <a:lnTo>
                  <a:pt x="7710779" y="2162695"/>
                </a:lnTo>
                <a:lnTo>
                  <a:pt x="7928394" y="2652090"/>
                </a:lnTo>
                <a:lnTo>
                  <a:pt x="8044269" y="2906090"/>
                </a:lnTo>
                <a:lnTo>
                  <a:pt x="8063611" y="2956890"/>
                </a:lnTo>
                <a:lnTo>
                  <a:pt x="8082750" y="2994990"/>
                </a:lnTo>
                <a:lnTo>
                  <a:pt x="8101762" y="3033090"/>
                </a:lnTo>
                <a:lnTo>
                  <a:pt x="8139633" y="3121990"/>
                </a:lnTo>
                <a:lnTo>
                  <a:pt x="8154035" y="3160484"/>
                </a:lnTo>
                <a:lnTo>
                  <a:pt x="8140776" y="3198190"/>
                </a:lnTo>
                <a:lnTo>
                  <a:pt x="8122793" y="3236290"/>
                </a:lnTo>
                <a:lnTo>
                  <a:pt x="8104695" y="3287090"/>
                </a:lnTo>
                <a:lnTo>
                  <a:pt x="8068259" y="3363290"/>
                </a:lnTo>
                <a:lnTo>
                  <a:pt x="8031632" y="3452190"/>
                </a:lnTo>
                <a:lnTo>
                  <a:pt x="7995171" y="3541090"/>
                </a:lnTo>
                <a:lnTo>
                  <a:pt x="7976883" y="3591890"/>
                </a:lnTo>
                <a:lnTo>
                  <a:pt x="7958480" y="3629990"/>
                </a:lnTo>
                <a:lnTo>
                  <a:pt x="7939875" y="3668090"/>
                </a:lnTo>
                <a:lnTo>
                  <a:pt x="7828394" y="3934790"/>
                </a:lnTo>
                <a:lnTo>
                  <a:pt x="7721193" y="4175912"/>
                </a:lnTo>
                <a:lnTo>
                  <a:pt x="6830695" y="4163390"/>
                </a:lnTo>
                <a:lnTo>
                  <a:pt x="6529552" y="4163390"/>
                </a:lnTo>
                <a:lnTo>
                  <a:pt x="6429159" y="4150690"/>
                </a:lnTo>
                <a:lnTo>
                  <a:pt x="5927268" y="4150690"/>
                </a:lnTo>
                <a:lnTo>
                  <a:pt x="5023815" y="4137990"/>
                </a:lnTo>
                <a:lnTo>
                  <a:pt x="3016186" y="4137990"/>
                </a:lnTo>
                <a:lnTo>
                  <a:pt x="2915805" y="4150690"/>
                </a:lnTo>
                <a:lnTo>
                  <a:pt x="2476055" y="4150690"/>
                </a:lnTo>
                <a:lnTo>
                  <a:pt x="2464371" y="4147731"/>
                </a:lnTo>
                <a:lnTo>
                  <a:pt x="1410360" y="4147731"/>
                </a:lnTo>
                <a:lnTo>
                  <a:pt x="1309979" y="4135031"/>
                </a:lnTo>
                <a:lnTo>
                  <a:pt x="467347" y="4135031"/>
                </a:lnTo>
                <a:lnTo>
                  <a:pt x="341477" y="4439831"/>
                </a:lnTo>
                <a:lnTo>
                  <a:pt x="232384" y="4693831"/>
                </a:lnTo>
                <a:lnTo>
                  <a:pt x="5600" y="5239931"/>
                </a:lnTo>
                <a:lnTo>
                  <a:pt x="239788" y="5773331"/>
                </a:lnTo>
                <a:lnTo>
                  <a:pt x="280924" y="5874931"/>
                </a:lnTo>
                <a:lnTo>
                  <a:pt x="301536" y="5913031"/>
                </a:lnTo>
                <a:lnTo>
                  <a:pt x="342811" y="6014631"/>
                </a:lnTo>
                <a:lnTo>
                  <a:pt x="363499" y="6052731"/>
                </a:lnTo>
                <a:lnTo>
                  <a:pt x="404977" y="6154331"/>
                </a:lnTo>
                <a:lnTo>
                  <a:pt x="425767" y="6192431"/>
                </a:lnTo>
                <a:lnTo>
                  <a:pt x="446595" y="6243231"/>
                </a:lnTo>
                <a:lnTo>
                  <a:pt x="479298" y="6319431"/>
                </a:lnTo>
                <a:lnTo>
                  <a:pt x="1410360" y="6306731"/>
                </a:lnTo>
                <a:lnTo>
                  <a:pt x="1510753" y="6306731"/>
                </a:lnTo>
                <a:lnTo>
                  <a:pt x="1611134" y="6294031"/>
                </a:lnTo>
                <a:lnTo>
                  <a:pt x="3217240" y="6294031"/>
                </a:lnTo>
                <a:lnTo>
                  <a:pt x="4120680" y="6319431"/>
                </a:lnTo>
                <a:lnTo>
                  <a:pt x="5193208" y="6319431"/>
                </a:lnTo>
                <a:lnTo>
                  <a:pt x="5224577" y="6327368"/>
                </a:lnTo>
                <a:lnTo>
                  <a:pt x="6680124" y="6327368"/>
                </a:lnTo>
                <a:lnTo>
                  <a:pt x="6730314" y="6314668"/>
                </a:lnTo>
                <a:lnTo>
                  <a:pt x="7131837" y="6314668"/>
                </a:lnTo>
                <a:lnTo>
                  <a:pt x="7182028" y="6301968"/>
                </a:lnTo>
                <a:lnTo>
                  <a:pt x="7723060" y="6301968"/>
                </a:lnTo>
                <a:lnTo>
                  <a:pt x="7755128" y="6378168"/>
                </a:lnTo>
                <a:lnTo>
                  <a:pt x="7773797" y="6416268"/>
                </a:lnTo>
                <a:lnTo>
                  <a:pt x="7792364" y="6454368"/>
                </a:lnTo>
                <a:lnTo>
                  <a:pt x="7810779" y="6505168"/>
                </a:lnTo>
                <a:lnTo>
                  <a:pt x="7828991" y="6543268"/>
                </a:lnTo>
                <a:lnTo>
                  <a:pt x="7847279" y="6594068"/>
                </a:lnTo>
                <a:lnTo>
                  <a:pt x="7883741" y="6670268"/>
                </a:lnTo>
                <a:lnTo>
                  <a:pt x="7901851" y="6721068"/>
                </a:lnTo>
                <a:lnTo>
                  <a:pt x="7919847" y="6759168"/>
                </a:lnTo>
                <a:lnTo>
                  <a:pt x="7937690" y="6809968"/>
                </a:lnTo>
                <a:lnTo>
                  <a:pt x="7955674" y="6848068"/>
                </a:lnTo>
                <a:lnTo>
                  <a:pt x="7973517" y="6898868"/>
                </a:lnTo>
                <a:lnTo>
                  <a:pt x="7991221" y="6936968"/>
                </a:lnTo>
                <a:lnTo>
                  <a:pt x="8008810" y="6975068"/>
                </a:lnTo>
                <a:lnTo>
                  <a:pt x="8026324" y="7025868"/>
                </a:lnTo>
                <a:lnTo>
                  <a:pt x="8043748" y="7063968"/>
                </a:lnTo>
                <a:lnTo>
                  <a:pt x="8143557" y="7317562"/>
                </a:lnTo>
                <a:lnTo>
                  <a:pt x="8127428" y="7356068"/>
                </a:lnTo>
                <a:lnTo>
                  <a:pt x="8106105" y="7394168"/>
                </a:lnTo>
                <a:lnTo>
                  <a:pt x="8020672" y="7584668"/>
                </a:lnTo>
                <a:lnTo>
                  <a:pt x="7999349" y="7635468"/>
                </a:lnTo>
                <a:lnTo>
                  <a:pt x="7978089" y="7673568"/>
                </a:lnTo>
                <a:lnTo>
                  <a:pt x="7935747" y="7775168"/>
                </a:lnTo>
                <a:lnTo>
                  <a:pt x="7914703" y="7825968"/>
                </a:lnTo>
                <a:lnTo>
                  <a:pt x="7893621" y="7864068"/>
                </a:lnTo>
                <a:lnTo>
                  <a:pt x="7851711" y="7965668"/>
                </a:lnTo>
                <a:lnTo>
                  <a:pt x="7830858" y="8003768"/>
                </a:lnTo>
                <a:lnTo>
                  <a:pt x="7789329" y="8105368"/>
                </a:lnTo>
                <a:lnTo>
                  <a:pt x="7768628" y="8143468"/>
                </a:lnTo>
                <a:lnTo>
                  <a:pt x="7727353" y="8245068"/>
                </a:lnTo>
                <a:lnTo>
                  <a:pt x="7698410" y="8307565"/>
                </a:lnTo>
                <a:lnTo>
                  <a:pt x="7282408" y="8295868"/>
                </a:lnTo>
                <a:lnTo>
                  <a:pt x="5927268" y="8295868"/>
                </a:lnTo>
                <a:lnTo>
                  <a:pt x="5826887" y="8308568"/>
                </a:lnTo>
                <a:lnTo>
                  <a:pt x="5224589" y="8308568"/>
                </a:lnTo>
                <a:lnTo>
                  <a:pt x="5174399" y="8321268"/>
                </a:lnTo>
                <a:lnTo>
                  <a:pt x="4722685" y="8321268"/>
                </a:lnTo>
                <a:lnTo>
                  <a:pt x="4672495" y="8333968"/>
                </a:lnTo>
                <a:lnTo>
                  <a:pt x="4371340" y="8333968"/>
                </a:lnTo>
                <a:lnTo>
                  <a:pt x="4321149" y="8346668"/>
                </a:lnTo>
                <a:lnTo>
                  <a:pt x="4117543" y="8346668"/>
                </a:lnTo>
                <a:lnTo>
                  <a:pt x="4115181" y="8359368"/>
                </a:lnTo>
                <a:lnTo>
                  <a:pt x="4170578" y="8359368"/>
                </a:lnTo>
                <a:lnTo>
                  <a:pt x="4220769" y="8372068"/>
                </a:lnTo>
                <a:lnTo>
                  <a:pt x="4471721" y="8372068"/>
                </a:lnTo>
                <a:lnTo>
                  <a:pt x="4521911" y="8384768"/>
                </a:lnTo>
                <a:lnTo>
                  <a:pt x="4873256" y="8384768"/>
                </a:lnTo>
                <a:lnTo>
                  <a:pt x="4923447" y="8397468"/>
                </a:lnTo>
                <a:lnTo>
                  <a:pt x="5425351" y="8397468"/>
                </a:lnTo>
                <a:lnTo>
                  <a:pt x="5475541" y="8410168"/>
                </a:lnTo>
                <a:lnTo>
                  <a:pt x="7769060" y="8410168"/>
                </a:lnTo>
                <a:lnTo>
                  <a:pt x="7821422" y="8283168"/>
                </a:lnTo>
                <a:lnTo>
                  <a:pt x="7860639" y="8181568"/>
                </a:lnTo>
                <a:lnTo>
                  <a:pt x="7880197" y="8143468"/>
                </a:lnTo>
                <a:lnTo>
                  <a:pt x="7919174" y="8041868"/>
                </a:lnTo>
                <a:lnTo>
                  <a:pt x="7938567" y="7991068"/>
                </a:lnTo>
                <a:lnTo>
                  <a:pt x="7957909" y="7952968"/>
                </a:lnTo>
                <a:lnTo>
                  <a:pt x="7977162" y="7902168"/>
                </a:lnTo>
                <a:lnTo>
                  <a:pt x="7996339" y="7851368"/>
                </a:lnTo>
                <a:lnTo>
                  <a:pt x="8015554" y="7813268"/>
                </a:lnTo>
                <a:lnTo>
                  <a:pt x="8034668" y="7762468"/>
                </a:lnTo>
                <a:lnTo>
                  <a:pt x="8072704" y="7660868"/>
                </a:lnTo>
                <a:lnTo>
                  <a:pt x="8091640" y="7610068"/>
                </a:lnTo>
                <a:lnTo>
                  <a:pt x="8167217" y="7419568"/>
                </a:lnTo>
                <a:lnTo>
                  <a:pt x="8186153" y="7381468"/>
                </a:lnTo>
                <a:lnTo>
                  <a:pt x="8205406" y="7330668"/>
                </a:lnTo>
                <a:lnTo>
                  <a:pt x="8210220" y="7317968"/>
                </a:lnTo>
                <a:close/>
              </a:path>
            </a:pathLst>
          </a:custGeom>
          <a:solidFill>
            <a:srgbClr val="FFB600"/>
          </a:solidFill>
        </p:spPr>
        <p:txBody>
          <a:bodyPr wrap="square" lIns="0" tIns="0" rIns="0" bIns="0" rtlCol="0"/>
          <a:lstStyle/>
          <a:p>
            <a:endParaRPr dirty="0"/>
          </a:p>
        </p:txBody>
      </p:sp>
      <p:sp>
        <p:nvSpPr>
          <p:cNvPr id="4" name="object 4"/>
          <p:cNvSpPr txBox="1">
            <a:spLocks noGrp="1"/>
          </p:cNvSpPr>
          <p:nvPr>
            <p:ph type="title"/>
          </p:nvPr>
        </p:nvSpPr>
        <p:spPr>
          <a:xfrm>
            <a:off x="6865561" y="2761916"/>
            <a:ext cx="1472565" cy="1659255"/>
          </a:xfrm>
          <a:prstGeom prst="rect">
            <a:avLst/>
          </a:prstGeom>
        </p:spPr>
        <p:txBody>
          <a:bodyPr vert="horz" wrap="square" lIns="0" tIns="14604" rIns="0" bIns="0" rtlCol="0">
            <a:spAutoFit/>
          </a:bodyPr>
          <a:lstStyle/>
          <a:p>
            <a:pPr marL="12700">
              <a:lnSpc>
                <a:spcPct val="100000"/>
              </a:lnSpc>
              <a:spcBef>
                <a:spcPts val="114"/>
              </a:spcBef>
            </a:pPr>
            <a:r>
              <a:rPr sz="10700" spc="-1975" dirty="0"/>
              <a:t>01</a:t>
            </a:r>
            <a:endParaRPr sz="10700" dirty="0"/>
          </a:p>
        </p:txBody>
      </p:sp>
      <p:sp>
        <p:nvSpPr>
          <p:cNvPr id="5" name="object 5"/>
          <p:cNvSpPr txBox="1"/>
          <p:nvPr/>
        </p:nvSpPr>
        <p:spPr>
          <a:xfrm>
            <a:off x="12427486" y="4783321"/>
            <a:ext cx="1742439" cy="1659255"/>
          </a:xfrm>
          <a:prstGeom prst="rect">
            <a:avLst/>
          </a:prstGeom>
        </p:spPr>
        <p:txBody>
          <a:bodyPr vert="horz" wrap="square" lIns="0" tIns="14604" rIns="0" bIns="0" rtlCol="0">
            <a:spAutoFit/>
          </a:bodyPr>
          <a:lstStyle/>
          <a:p>
            <a:pPr marL="12700">
              <a:lnSpc>
                <a:spcPct val="100000"/>
              </a:lnSpc>
              <a:spcBef>
                <a:spcPts val="114"/>
              </a:spcBef>
            </a:pPr>
            <a:r>
              <a:rPr sz="10700" b="1" spc="-910" dirty="0">
                <a:solidFill>
                  <a:srgbClr val="FF7F01"/>
                </a:solidFill>
                <a:latin typeface="Verdana"/>
                <a:cs typeface="Verdana"/>
              </a:rPr>
              <a:t>02</a:t>
            </a:r>
            <a:endParaRPr sz="10700" dirty="0">
              <a:latin typeface="Verdana"/>
              <a:cs typeface="Verdana"/>
            </a:endParaRPr>
          </a:p>
        </p:txBody>
      </p:sp>
      <p:sp>
        <p:nvSpPr>
          <p:cNvPr id="6" name="object 6"/>
          <p:cNvSpPr txBox="1"/>
          <p:nvPr/>
        </p:nvSpPr>
        <p:spPr>
          <a:xfrm>
            <a:off x="6733523" y="6825143"/>
            <a:ext cx="1729739" cy="1659255"/>
          </a:xfrm>
          <a:prstGeom prst="rect">
            <a:avLst/>
          </a:prstGeom>
        </p:spPr>
        <p:txBody>
          <a:bodyPr vert="horz" wrap="square" lIns="0" tIns="14604" rIns="0" bIns="0" rtlCol="0">
            <a:spAutoFit/>
          </a:bodyPr>
          <a:lstStyle/>
          <a:p>
            <a:pPr marL="12700">
              <a:lnSpc>
                <a:spcPct val="100000"/>
              </a:lnSpc>
              <a:spcBef>
                <a:spcPts val="114"/>
              </a:spcBef>
            </a:pPr>
            <a:r>
              <a:rPr sz="10700" b="1" spc="-975" dirty="0">
                <a:solidFill>
                  <a:srgbClr val="FF7F01"/>
                </a:solidFill>
                <a:latin typeface="Verdana"/>
                <a:cs typeface="Verdana"/>
              </a:rPr>
              <a:t>03</a:t>
            </a:r>
            <a:endParaRPr sz="10700" dirty="0">
              <a:latin typeface="Verdana"/>
              <a:cs typeface="Verdana"/>
            </a:endParaRPr>
          </a:p>
        </p:txBody>
      </p:sp>
      <p:sp>
        <p:nvSpPr>
          <p:cNvPr id="7" name="object 7"/>
          <p:cNvSpPr txBox="1"/>
          <p:nvPr/>
        </p:nvSpPr>
        <p:spPr>
          <a:xfrm>
            <a:off x="12356703" y="8982670"/>
            <a:ext cx="1887855" cy="1659255"/>
          </a:xfrm>
          <a:prstGeom prst="rect">
            <a:avLst/>
          </a:prstGeom>
        </p:spPr>
        <p:txBody>
          <a:bodyPr vert="horz" wrap="square" lIns="0" tIns="14604" rIns="0" bIns="0" rtlCol="0">
            <a:spAutoFit/>
          </a:bodyPr>
          <a:lstStyle/>
          <a:p>
            <a:pPr marL="12700">
              <a:lnSpc>
                <a:spcPct val="100000"/>
              </a:lnSpc>
              <a:spcBef>
                <a:spcPts val="114"/>
              </a:spcBef>
            </a:pPr>
            <a:r>
              <a:rPr sz="10700" b="1" spc="-330" dirty="0">
                <a:solidFill>
                  <a:srgbClr val="FF7F01"/>
                </a:solidFill>
                <a:latin typeface="Verdana"/>
                <a:cs typeface="Verdana"/>
              </a:rPr>
              <a:t>04</a:t>
            </a:r>
            <a:endParaRPr sz="10700" dirty="0">
              <a:latin typeface="Verdana"/>
              <a:cs typeface="Verdana"/>
            </a:endParaRPr>
          </a:p>
        </p:txBody>
      </p:sp>
      <p:sp>
        <p:nvSpPr>
          <p:cNvPr id="8" name="object 8"/>
          <p:cNvSpPr txBox="1"/>
          <p:nvPr/>
        </p:nvSpPr>
        <p:spPr>
          <a:xfrm>
            <a:off x="9023223" y="3205141"/>
            <a:ext cx="3016885" cy="904240"/>
          </a:xfrm>
          <a:prstGeom prst="rect">
            <a:avLst/>
          </a:prstGeom>
        </p:spPr>
        <p:txBody>
          <a:bodyPr vert="horz" wrap="square" lIns="0" tIns="14605" rIns="0" bIns="0" rtlCol="0">
            <a:spAutoFit/>
          </a:bodyPr>
          <a:lstStyle/>
          <a:p>
            <a:pPr marL="12700">
              <a:lnSpc>
                <a:spcPct val="100000"/>
              </a:lnSpc>
              <a:spcBef>
                <a:spcPts val="115"/>
              </a:spcBef>
            </a:pPr>
            <a:r>
              <a:rPr sz="5750" spc="55" dirty="0">
                <a:solidFill>
                  <a:srgbClr val="FF7F01"/>
                </a:solidFill>
                <a:latin typeface="Verdana"/>
                <a:cs typeface="Verdana"/>
              </a:rPr>
              <a:t>Website</a:t>
            </a:r>
            <a:endParaRPr sz="5750" dirty="0">
              <a:latin typeface="Verdana"/>
              <a:cs typeface="Verdana"/>
            </a:endParaRPr>
          </a:p>
        </p:txBody>
      </p:sp>
      <p:sp>
        <p:nvSpPr>
          <p:cNvPr id="9" name="object 9"/>
          <p:cNvSpPr txBox="1"/>
          <p:nvPr/>
        </p:nvSpPr>
        <p:spPr>
          <a:xfrm>
            <a:off x="7608112" y="5225682"/>
            <a:ext cx="4220845" cy="904240"/>
          </a:xfrm>
          <a:prstGeom prst="rect">
            <a:avLst/>
          </a:prstGeom>
        </p:spPr>
        <p:txBody>
          <a:bodyPr vert="horz" wrap="square" lIns="0" tIns="14605" rIns="0" bIns="0" rtlCol="0">
            <a:spAutoFit/>
          </a:bodyPr>
          <a:lstStyle/>
          <a:p>
            <a:pPr marL="12700">
              <a:lnSpc>
                <a:spcPct val="100000"/>
              </a:lnSpc>
              <a:spcBef>
                <a:spcPts val="115"/>
              </a:spcBef>
            </a:pPr>
            <a:r>
              <a:rPr sz="5750" spc="-10" dirty="0">
                <a:solidFill>
                  <a:srgbClr val="FF7F01"/>
                </a:solidFill>
                <a:latin typeface="Verdana"/>
                <a:cs typeface="Verdana"/>
              </a:rPr>
              <a:t>Advertising</a:t>
            </a:r>
            <a:endParaRPr sz="5750" dirty="0">
              <a:latin typeface="Verdana"/>
              <a:cs typeface="Verdana"/>
            </a:endParaRPr>
          </a:p>
        </p:txBody>
      </p:sp>
      <p:sp>
        <p:nvSpPr>
          <p:cNvPr id="10" name="object 10"/>
          <p:cNvSpPr txBox="1"/>
          <p:nvPr/>
        </p:nvSpPr>
        <p:spPr>
          <a:xfrm>
            <a:off x="6352594" y="9424163"/>
            <a:ext cx="5476240" cy="904240"/>
          </a:xfrm>
          <a:prstGeom prst="rect">
            <a:avLst/>
          </a:prstGeom>
        </p:spPr>
        <p:txBody>
          <a:bodyPr vert="horz" wrap="square" lIns="0" tIns="14605" rIns="0" bIns="0" rtlCol="0">
            <a:spAutoFit/>
          </a:bodyPr>
          <a:lstStyle/>
          <a:p>
            <a:pPr marL="12700">
              <a:lnSpc>
                <a:spcPct val="100000"/>
              </a:lnSpc>
              <a:spcBef>
                <a:spcPts val="115"/>
              </a:spcBef>
            </a:pPr>
            <a:r>
              <a:rPr sz="5750" spc="-45" dirty="0">
                <a:solidFill>
                  <a:srgbClr val="FF7F01"/>
                </a:solidFill>
                <a:latin typeface="Verdana"/>
                <a:cs typeface="Verdana"/>
              </a:rPr>
              <a:t>Instagram</a:t>
            </a:r>
            <a:r>
              <a:rPr sz="5750" spc="-450" dirty="0">
                <a:solidFill>
                  <a:srgbClr val="FF7F01"/>
                </a:solidFill>
                <a:latin typeface="Verdana"/>
                <a:cs typeface="Verdana"/>
              </a:rPr>
              <a:t> </a:t>
            </a:r>
            <a:r>
              <a:rPr sz="5750" spc="85" dirty="0">
                <a:solidFill>
                  <a:srgbClr val="FF7F01"/>
                </a:solidFill>
                <a:latin typeface="Verdana"/>
                <a:cs typeface="Verdana"/>
              </a:rPr>
              <a:t>ADs</a:t>
            </a:r>
            <a:endParaRPr sz="5750" dirty="0">
              <a:latin typeface="Verdana"/>
              <a:cs typeface="Verdana"/>
            </a:endParaRPr>
          </a:p>
        </p:txBody>
      </p:sp>
      <p:sp>
        <p:nvSpPr>
          <p:cNvPr id="11" name="object 11"/>
          <p:cNvSpPr txBox="1"/>
          <p:nvPr/>
        </p:nvSpPr>
        <p:spPr>
          <a:xfrm>
            <a:off x="9023223" y="7267454"/>
            <a:ext cx="5286375" cy="904240"/>
          </a:xfrm>
          <a:prstGeom prst="rect">
            <a:avLst/>
          </a:prstGeom>
        </p:spPr>
        <p:txBody>
          <a:bodyPr vert="horz" wrap="square" lIns="0" tIns="14605" rIns="0" bIns="0" rtlCol="0">
            <a:spAutoFit/>
          </a:bodyPr>
          <a:lstStyle/>
          <a:p>
            <a:pPr marL="12700">
              <a:lnSpc>
                <a:spcPct val="100000"/>
              </a:lnSpc>
              <a:spcBef>
                <a:spcPts val="115"/>
              </a:spcBef>
            </a:pPr>
            <a:r>
              <a:rPr sz="5750" spc="125" dirty="0">
                <a:solidFill>
                  <a:srgbClr val="FF7F01"/>
                </a:solidFill>
                <a:latin typeface="Verdana"/>
                <a:cs typeface="Verdana"/>
              </a:rPr>
              <a:t>Facebook</a:t>
            </a:r>
            <a:r>
              <a:rPr sz="5750" spc="-480" dirty="0">
                <a:solidFill>
                  <a:srgbClr val="FF7F01"/>
                </a:solidFill>
                <a:latin typeface="Verdana"/>
                <a:cs typeface="Verdana"/>
              </a:rPr>
              <a:t> </a:t>
            </a:r>
            <a:r>
              <a:rPr sz="5750" spc="85" dirty="0">
                <a:solidFill>
                  <a:srgbClr val="FF7F01"/>
                </a:solidFill>
                <a:latin typeface="Verdana"/>
                <a:cs typeface="Verdana"/>
              </a:rPr>
              <a:t>ADs</a:t>
            </a:r>
            <a:endParaRPr sz="5750" dirty="0">
              <a:latin typeface="Verdana"/>
              <a:cs typeface="Verdana"/>
            </a:endParaRPr>
          </a:p>
        </p:txBody>
      </p:sp>
      <p:pic>
        <p:nvPicPr>
          <p:cNvPr id="13" name="Picture 12">
            <a:extLst>
              <a:ext uri="{FF2B5EF4-FFF2-40B4-BE49-F238E27FC236}">
                <a16:creationId xmlns:a16="http://schemas.microsoft.com/office/drawing/2014/main" id="{7DCA2286-8D1D-9505-DE08-795A0BCC7DC7}"/>
              </a:ext>
            </a:extLst>
          </p:cNvPr>
          <p:cNvPicPr>
            <a:picLocks noChangeAspect="1"/>
          </p:cNvPicPr>
          <p:nvPr/>
        </p:nvPicPr>
        <p:blipFill>
          <a:blip r:embed="rId2"/>
          <a:stretch>
            <a:fillRect/>
          </a:stretch>
        </p:blipFill>
        <p:spPr>
          <a:xfrm>
            <a:off x="0" y="-54150"/>
            <a:ext cx="20104099" cy="114176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2858770">
              <a:lnSpc>
                <a:spcPct val="100000"/>
              </a:lnSpc>
              <a:spcBef>
                <a:spcPts val="125"/>
              </a:spcBef>
            </a:pPr>
            <a:r>
              <a:rPr dirty="0"/>
              <a:t>V</a:t>
            </a:r>
            <a:r>
              <a:rPr spc="170" dirty="0"/>
              <a:t> </a:t>
            </a:r>
            <a:r>
              <a:rPr spc="-1200" dirty="0"/>
              <a:t>I</a:t>
            </a:r>
            <a:r>
              <a:rPr spc="385" dirty="0"/>
              <a:t> </a:t>
            </a:r>
            <a:r>
              <a:rPr spc="-395" dirty="0"/>
              <a:t>S</a:t>
            </a:r>
            <a:r>
              <a:rPr spc="360" dirty="0"/>
              <a:t> </a:t>
            </a:r>
            <a:r>
              <a:rPr spc="-1200" dirty="0"/>
              <a:t>I</a:t>
            </a:r>
            <a:r>
              <a:rPr spc="385" dirty="0"/>
              <a:t> </a:t>
            </a:r>
            <a:r>
              <a:rPr dirty="0"/>
              <a:t>B</a:t>
            </a:r>
            <a:r>
              <a:rPr spc="360" dirty="0"/>
              <a:t> </a:t>
            </a:r>
            <a:r>
              <a:rPr spc="-1200" dirty="0"/>
              <a:t>I</a:t>
            </a:r>
            <a:r>
              <a:rPr spc="385" dirty="0"/>
              <a:t> </a:t>
            </a:r>
            <a:r>
              <a:rPr dirty="0"/>
              <a:t>L</a:t>
            </a:r>
            <a:r>
              <a:rPr spc="360" dirty="0"/>
              <a:t> </a:t>
            </a:r>
            <a:r>
              <a:rPr spc="-1200" dirty="0"/>
              <a:t>I</a:t>
            </a:r>
            <a:r>
              <a:rPr spc="385" dirty="0"/>
              <a:t> </a:t>
            </a:r>
            <a:r>
              <a:rPr spc="-340" dirty="0"/>
              <a:t>T</a:t>
            </a:r>
            <a:r>
              <a:rPr spc="285" dirty="0"/>
              <a:t> </a:t>
            </a:r>
            <a:r>
              <a:rPr spc="-325" dirty="0"/>
              <a:t>Y</a:t>
            </a:r>
            <a:r>
              <a:rPr spc="150" dirty="0"/>
              <a:t> </a:t>
            </a:r>
            <a:r>
              <a:rPr spc="-825" dirty="0"/>
              <a:t>:</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marR="5080" indent="-149225" algn="ctr">
              <a:lnSpc>
                <a:spcPct val="154400"/>
              </a:lnSpc>
              <a:spcBef>
                <a:spcPts val="100"/>
              </a:spcBef>
            </a:pPr>
            <a:r>
              <a:rPr dirty="0"/>
              <a:t>The</a:t>
            </a:r>
            <a:r>
              <a:rPr spc="-335" dirty="0"/>
              <a:t> </a:t>
            </a:r>
            <a:r>
              <a:rPr dirty="0"/>
              <a:t>major</a:t>
            </a:r>
            <a:r>
              <a:rPr spc="-335" dirty="0"/>
              <a:t> </a:t>
            </a:r>
            <a:r>
              <a:rPr spc="90" dirty="0"/>
              <a:t>two</a:t>
            </a:r>
            <a:r>
              <a:rPr spc="-335" dirty="0"/>
              <a:t> </a:t>
            </a:r>
            <a:r>
              <a:rPr spc="90" dirty="0"/>
              <a:t>things</a:t>
            </a:r>
            <a:r>
              <a:rPr spc="-335" dirty="0"/>
              <a:t> </a:t>
            </a:r>
            <a:r>
              <a:rPr dirty="0"/>
              <a:t>that</a:t>
            </a:r>
            <a:r>
              <a:rPr spc="-335" dirty="0"/>
              <a:t> </a:t>
            </a:r>
            <a:r>
              <a:rPr spc="105" dirty="0"/>
              <a:t>we</a:t>
            </a:r>
            <a:r>
              <a:rPr spc="-335" dirty="0"/>
              <a:t> </a:t>
            </a:r>
            <a:r>
              <a:rPr dirty="0"/>
              <a:t>will</a:t>
            </a:r>
            <a:r>
              <a:rPr spc="-335" dirty="0"/>
              <a:t> </a:t>
            </a:r>
            <a:r>
              <a:rPr dirty="0"/>
              <a:t>follow</a:t>
            </a:r>
            <a:r>
              <a:rPr spc="-335" dirty="0"/>
              <a:t> </a:t>
            </a:r>
            <a:r>
              <a:rPr spc="-80" dirty="0"/>
              <a:t>are</a:t>
            </a:r>
            <a:r>
              <a:rPr spc="-330" dirty="0"/>
              <a:t> </a:t>
            </a:r>
            <a:r>
              <a:rPr dirty="0"/>
              <a:t>that</a:t>
            </a:r>
            <a:r>
              <a:rPr spc="-335" dirty="0"/>
              <a:t> </a:t>
            </a:r>
            <a:r>
              <a:rPr spc="105" dirty="0"/>
              <a:t>we</a:t>
            </a:r>
            <a:r>
              <a:rPr spc="-335" dirty="0"/>
              <a:t> </a:t>
            </a:r>
            <a:r>
              <a:rPr dirty="0"/>
              <a:t>will</a:t>
            </a:r>
            <a:r>
              <a:rPr spc="-335" dirty="0"/>
              <a:t> </a:t>
            </a:r>
            <a:r>
              <a:rPr spc="160" dirty="0"/>
              <a:t>do</a:t>
            </a:r>
            <a:r>
              <a:rPr spc="-335" dirty="0"/>
              <a:t> </a:t>
            </a:r>
            <a:r>
              <a:rPr spc="60" dirty="0"/>
              <a:t>more </a:t>
            </a:r>
            <a:r>
              <a:rPr dirty="0"/>
              <a:t>socialising</a:t>
            </a:r>
            <a:r>
              <a:rPr spc="-315" dirty="0"/>
              <a:t> </a:t>
            </a:r>
            <a:r>
              <a:rPr spc="135" dirty="0"/>
              <a:t>on</a:t>
            </a:r>
            <a:r>
              <a:rPr spc="-310" dirty="0"/>
              <a:t> </a:t>
            </a:r>
            <a:r>
              <a:rPr spc="-30" dirty="0"/>
              <a:t>social</a:t>
            </a:r>
            <a:r>
              <a:rPr spc="-315" dirty="0"/>
              <a:t> </a:t>
            </a:r>
            <a:r>
              <a:rPr dirty="0"/>
              <a:t>platforms</a:t>
            </a:r>
            <a:r>
              <a:rPr spc="-310" dirty="0"/>
              <a:t> </a:t>
            </a:r>
            <a:r>
              <a:rPr spc="110" dirty="0"/>
              <a:t>and</a:t>
            </a:r>
            <a:r>
              <a:rPr spc="-310" dirty="0"/>
              <a:t> </a:t>
            </a:r>
            <a:r>
              <a:rPr dirty="0"/>
              <a:t>that</a:t>
            </a:r>
            <a:r>
              <a:rPr spc="-315" dirty="0"/>
              <a:t> </a:t>
            </a:r>
            <a:r>
              <a:rPr spc="105" dirty="0"/>
              <a:t>we</a:t>
            </a:r>
            <a:r>
              <a:rPr spc="-310" dirty="0"/>
              <a:t> </a:t>
            </a:r>
            <a:r>
              <a:rPr dirty="0"/>
              <a:t>will</a:t>
            </a:r>
            <a:r>
              <a:rPr spc="-310" dirty="0"/>
              <a:t> </a:t>
            </a:r>
            <a:r>
              <a:rPr dirty="0"/>
              <a:t>provide</a:t>
            </a:r>
            <a:r>
              <a:rPr spc="-315" dirty="0"/>
              <a:t> </a:t>
            </a:r>
            <a:r>
              <a:rPr spc="-10" dirty="0"/>
              <a:t>innovative </a:t>
            </a:r>
            <a:r>
              <a:rPr spc="-140" dirty="0"/>
              <a:t>ideas.</a:t>
            </a:r>
            <a:r>
              <a:rPr spc="-340" dirty="0"/>
              <a:t> </a:t>
            </a:r>
            <a:r>
              <a:rPr spc="150" dirty="0"/>
              <a:t>We</a:t>
            </a:r>
            <a:r>
              <a:rPr spc="-335" dirty="0"/>
              <a:t> </a:t>
            </a:r>
            <a:r>
              <a:rPr dirty="0"/>
              <a:t>will</a:t>
            </a:r>
            <a:r>
              <a:rPr spc="-335" dirty="0"/>
              <a:t> </a:t>
            </a:r>
            <a:r>
              <a:rPr dirty="0"/>
              <a:t>keep</a:t>
            </a:r>
            <a:r>
              <a:rPr spc="-335" dirty="0"/>
              <a:t> </a:t>
            </a:r>
            <a:r>
              <a:rPr spc="55" dirty="0"/>
              <a:t>marketing</a:t>
            </a:r>
            <a:r>
              <a:rPr spc="-335" dirty="0"/>
              <a:t> </a:t>
            </a:r>
            <a:r>
              <a:rPr spc="-55" dirty="0"/>
              <a:t>ourselves</a:t>
            </a:r>
            <a:r>
              <a:rPr spc="-335" dirty="0"/>
              <a:t> </a:t>
            </a:r>
            <a:r>
              <a:rPr spc="135" dirty="0"/>
              <a:t>on</a:t>
            </a:r>
            <a:r>
              <a:rPr spc="-335" dirty="0"/>
              <a:t> </a:t>
            </a:r>
            <a:r>
              <a:rPr spc="-30" dirty="0"/>
              <a:t>social</a:t>
            </a:r>
            <a:r>
              <a:rPr spc="-335" dirty="0"/>
              <a:t> </a:t>
            </a:r>
            <a:r>
              <a:rPr spc="-35" dirty="0"/>
              <a:t>media.</a:t>
            </a:r>
            <a:r>
              <a:rPr spc="-340" dirty="0"/>
              <a:t> </a:t>
            </a:r>
            <a:r>
              <a:rPr spc="-10" dirty="0"/>
              <a:t>Then, </a:t>
            </a:r>
            <a:r>
              <a:rPr spc="-60" dirty="0"/>
              <a:t>for</a:t>
            </a:r>
            <a:r>
              <a:rPr spc="-345" dirty="0"/>
              <a:t> </a:t>
            </a:r>
            <a:r>
              <a:rPr dirty="0"/>
              <a:t>our</a:t>
            </a:r>
            <a:r>
              <a:rPr spc="-345" dirty="0"/>
              <a:t> </a:t>
            </a:r>
            <a:r>
              <a:rPr spc="-90" dirty="0"/>
              <a:t>loyal</a:t>
            </a:r>
            <a:r>
              <a:rPr spc="-345" dirty="0"/>
              <a:t> </a:t>
            </a:r>
            <a:r>
              <a:rPr spc="-35" dirty="0"/>
              <a:t>customers,</a:t>
            </a:r>
            <a:r>
              <a:rPr spc="-350" dirty="0"/>
              <a:t> </a:t>
            </a:r>
            <a:r>
              <a:rPr spc="105" dirty="0"/>
              <a:t>we</a:t>
            </a:r>
            <a:r>
              <a:rPr spc="-345" dirty="0"/>
              <a:t> </a:t>
            </a:r>
            <a:r>
              <a:rPr dirty="0"/>
              <a:t>will</a:t>
            </a:r>
            <a:r>
              <a:rPr spc="-345" dirty="0"/>
              <a:t> </a:t>
            </a:r>
            <a:r>
              <a:rPr spc="-20" dirty="0"/>
              <a:t>give</a:t>
            </a:r>
            <a:r>
              <a:rPr spc="-345" dirty="0"/>
              <a:t> </a:t>
            </a:r>
            <a:r>
              <a:rPr spc="85" dirty="0"/>
              <a:t>some</a:t>
            </a:r>
            <a:r>
              <a:rPr spc="-345" dirty="0"/>
              <a:t> </a:t>
            </a:r>
            <a:r>
              <a:rPr dirty="0"/>
              <a:t>great</a:t>
            </a:r>
            <a:r>
              <a:rPr spc="-345" dirty="0"/>
              <a:t> </a:t>
            </a:r>
            <a:r>
              <a:rPr spc="55" dirty="0"/>
              <a:t>discounts</a:t>
            </a:r>
          </a:p>
          <a:p>
            <a:pPr algn="ctr">
              <a:lnSpc>
                <a:spcPct val="100000"/>
              </a:lnSpc>
              <a:spcBef>
                <a:spcPts val="2905"/>
              </a:spcBef>
            </a:pPr>
            <a:r>
              <a:rPr spc="110" dirty="0"/>
              <a:t>and</a:t>
            </a:r>
            <a:r>
              <a:rPr spc="-400" dirty="0"/>
              <a:t> </a:t>
            </a:r>
            <a:r>
              <a:rPr spc="-10" dirty="0"/>
              <a:t>beneﬁts.</a:t>
            </a:r>
          </a:p>
        </p:txBody>
      </p:sp>
      <p:pic>
        <p:nvPicPr>
          <p:cNvPr id="5" name="Picture 4">
            <a:extLst>
              <a:ext uri="{FF2B5EF4-FFF2-40B4-BE49-F238E27FC236}">
                <a16:creationId xmlns:a16="http://schemas.microsoft.com/office/drawing/2014/main" id="{DB1752F9-CDEE-C010-6543-55C6FF3B8B8A}"/>
              </a:ext>
            </a:extLst>
          </p:cNvPr>
          <p:cNvPicPr>
            <a:picLocks noChangeAspect="1"/>
          </p:cNvPicPr>
          <p:nvPr/>
        </p:nvPicPr>
        <p:blipFill>
          <a:blip r:embed="rId2"/>
          <a:stretch>
            <a:fillRect/>
          </a:stretch>
        </p:blipFill>
        <p:spPr>
          <a:xfrm>
            <a:off x="-24872" y="0"/>
            <a:ext cx="20128972" cy="112953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878964">
              <a:lnSpc>
                <a:spcPct val="100000"/>
              </a:lnSpc>
              <a:spcBef>
                <a:spcPts val="125"/>
              </a:spcBef>
            </a:pPr>
            <a:r>
              <a:rPr dirty="0"/>
              <a:t>C</a:t>
            </a:r>
            <a:r>
              <a:rPr spc="275" dirty="0"/>
              <a:t> </a:t>
            </a:r>
            <a:r>
              <a:rPr dirty="0"/>
              <a:t>O</a:t>
            </a:r>
            <a:r>
              <a:rPr spc="375" dirty="0"/>
              <a:t> </a:t>
            </a:r>
            <a:r>
              <a:rPr spc="50" dirty="0"/>
              <a:t>M</a:t>
            </a:r>
            <a:r>
              <a:rPr spc="375" dirty="0"/>
              <a:t> </a:t>
            </a:r>
            <a:r>
              <a:rPr dirty="0"/>
              <a:t>P</a:t>
            </a:r>
            <a:r>
              <a:rPr spc="315" dirty="0"/>
              <a:t> </a:t>
            </a:r>
            <a:r>
              <a:rPr dirty="0"/>
              <a:t>E</a:t>
            </a:r>
            <a:r>
              <a:rPr spc="375" dirty="0"/>
              <a:t> </a:t>
            </a:r>
            <a:r>
              <a:rPr spc="-340" dirty="0"/>
              <a:t>T</a:t>
            </a:r>
            <a:r>
              <a:rPr spc="375" dirty="0"/>
              <a:t> </a:t>
            </a:r>
            <a:r>
              <a:rPr spc="-1200" dirty="0"/>
              <a:t>I</a:t>
            </a:r>
            <a:r>
              <a:rPr spc="385" dirty="0"/>
              <a:t> </a:t>
            </a:r>
            <a:r>
              <a:rPr spc="-340" dirty="0"/>
              <a:t>T</a:t>
            </a:r>
            <a:r>
              <a:rPr spc="315" dirty="0"/>
              <a:t> </a:t>
            </a:r>
            <a:r>
              <a:rPr dirty="0"/>
              <a:t>O</a:t>
            </a:r>
            <a:r>
              <a:rPr spc="375" dirty="0"/>
              <a:t> </a:t>
            </a:r>
            <a:r>
              <a:rPr spc="-260" dirty="0"/>
              <a:t>R</a:t>
            </a:r>
            <a:r>
              <a:rPr spc="370" dirty="0"/>
              <a:t> </a:t>
            </a:r>
            <a:r>
              <a:rPr spc="-395" dirty="0"/>
              <a:t>S</a:t>
            </a:r>
            <a:r>
              <a:rPr spc="345" dirty="0"/>
              <a:t> </a:t>
            </a:r>
            <a:r>
              <a:rPr spc="-825" dirty="0"/>
              <a:t>:</a:t>
            </a:r>
          </a:p>
        </p:txBody>
      </p:sp>
      <p:grpSp>
        <p:nvGrpSpPr>
          <p:cNvPr id="3" name="object 3"/>
          <p:cNvGrpSpPr/>
          <p:nvPr/>
        </p:nvGrpSpPr>
        <p:grpSpPr>
          <a:xfrm>
            <a:off x="4614154" y="2894728"/>
            <a:ext cx="10876280" cy="8079105"/>
            <a:chOff x="4614154" y="2894728"/>
            <a:chExt cx="10876280" cy="8079105"/>
          </a:xfrm>
        </p:grpSpPr>
        <p:pic>
          <p:nvPicPr>
            <p:cNvPr id="4" name="object 4"/>
            <p:cNvPicPr/>
            <p:nvPr/>
          </p:nvPicPr>
          <p:blipFill>
            <a:blip r:embed="rId2" cstate="print"/>
            <a:stretch>
              <a:fillRect/>
            </a:stretch>
          </p:blipFill>
          <p:spPr>
            <a:xfrm>
              <a:off x="5866816" y="2894728"/>
              <a:ext cx="8079136" cy="8079094"/>
            </a:xfrm>
            <a:prstGeom prst="rect">
              <a:avLst/>
            </a:prstGeom>
          </p:spPr>
        </p:pic>
        <p:pic>
          <p:nvPicPr>
            <p:cNvPr id="5" name="object 5"/>
            <p:cNvPicPr/>
            <p:nvPr/>
          </p:nvPicPr>
          <p:blipFill>
            <a:blip r:embed="rId3" cstate="print"/>
            <a:stretch>
              <a:fillRect/>
            </a:stretch>
          </p:blipFill>
          <p:spPr>
            <a:xfrm>
              <a:off x="8662772" y="5462650"/>
              <a:ext cx="3463769" cy="3463800"/>
            </a:xfrm>
            <a:prstGeom prst="rect">
              <a:avLst/>
            </a:prstGeom>
          </p:spPr>
        </p:pic>
        <p:sp>
          <p:nvSpPr>
            <p:cNvPr id="6" name="object 6"/>
            <p:cNvSpPr/>
            <p:nvPr/>
          </p:nvSpPr>
          <p:spPr>
            <a:xfrm>
              <a:off x="8343055" y="5125152"/>
              <a:ext cx="3463925" cy="3463925"/>
            </a:xfrm>
            <a:custGeom>
              <a:avLst/>
              <a:gdLst/>
              <a:ahLst/>
              <a:cxnLst/>
              <a:rect l="l" t="t" r="r" b="b"/>
              <a:pathLst>
                <a:path w="3463925" h="3463925">
                  <a:moveTo>
                    <a:pt x="1731905" y="0"/>
                  </a:moveTo>
                  <a:lnTo>
                    <a:pt x="1683428" y="665"/>
                  </a:lnTo>
                  <a:lnTo>
                    <a:pt x="1635281" y="2649"/>
                  </a:lnTo>
                  <a:lnTo>
                    <a:pt x="1587480" y="5936"/>
                  </a:lnTo>
                  <a:lnTo>
                    <a:pt x="1540044" y="10506"/>
                  </a:lnTo>
                  <a:lnTo>
                    <a:pt x="1492989" y="16344"/>
                  </a:lnTo>
                  <a:lnTo>
                    <a:pt x="1446334" y="23431"/>
                  </a:lnTo>
                  <a:lnTo>
                    <a:pt x="1400094" y="31751"/>
                  </a:lnTo>
                  <a:lnTo>
                    <a:pt x="1354289" y="41286"/>
                  </a:lnTo>
                  <a:lnTo>
                    <a:pt x="1308934" y="52018"/>
                  </a:lnTo>
                  <a:lnTo>
                    <a:pt x="1264048" y="63931"/>
                  </a:lnTo>
                  <a:lnTo>
                    <a:pt x="1219648" y="77006"/>
                  </a:lnTo>
                  <a:lnTo>
                    <a:pt x="1175750" y="91227"/>
                  </a:lnTo>
                  <a:lnTo>
                    <a:pt x="1132374" y="106576"/>
                  </a:lnTo>
                  <a:lnTo>
                    <a:pt x="1089535" y="123036"/>
                  </a:lnTo>
                  <a:lnTo>
                    <a:pt x="1047251" y="140590"/>
                  </a:lnTo>
                  <a:lnTo>
                    <a:pt x="1005540" y="159219"/>
                  </a:lnTo>
                  <a:lnTo>
                    <a:pt x="964419" y="178907"/>
                  </a:lnTo>
                  <a:lnTo>
                    <a:pt x="923905" y="199637"/>
                  </a:lnTo>
                  <a:lnTo>
                    <a:pt x="884016" y="221390"/>
                  </a:lnTo>
                  <a:lnTo>
                    <a:pt x="844769" y="244151"/>
                  </a:lnTo>
                  <a:lnTo>
                    <a:pt x="806181" y="267900"/>
                  </a:lnTo>
                  <a:lnTo>
                    <a:pt x="768271" y="292621"/>
                  </a:lnTo>
                  <a:lnTo>
                    <a:pt x="731054" y="318297"/>
                  </a:lnTo>
                  <a:lnTo>
                    <a:pt x="694548" y="344910"/>
                  </a:lnTo>
                  <a:lnTo>
                    <a:pt x="658772" y="372443"/>
                  </a:lnTo>
                  <a:lnTo>
                    <a:pt x="623742" y="400879"/>
                  </a:lnTo>
                  <a:lnTo>
                    <a:pt x="589475" y="430199"/>
                  </a:lnTo>
                  <a:lnTo>
                    <a:pt x="555989" y="460387"/>
                  </a:lnTo>
                  <a:lnTo>
                    <a:pt x="523302" y="491426"/>
                  </a:lnTo>
                  <a:lnTo>
                    <a:pt x="491430" y="523298"/>
                  </a:lnTo>
                  <a:lnTo>
                    <a:pt x="460391" y="555985"/>
                  </a:lnTo>
                  <a:lnTo>
                    <a:pt x="430203" y="589471"/>
                  </a:lnTo>
                  <a:lnTo>
                    <a:pt x="400882" y="623737"/>
                  </a:lnTo>
                  <a:lnTo>
                    <a:pt x="372447" y="658768"/>
                  </a:lnTo>
                  <a:lnTo>
                    <a:pt x="344913" y="694544"/>
                  </a:lnTo>
                  <a:lnTo>
                    <a:pt x="318300" y="731049"/>
                  </a:lnTo>
                  <a:lnTo>
                    <a:pt x="292624" y="768266"/>
                  </a:lnTo>
                  <a:lnTo>
                    <a:pt x="267903" y="806177"/>
                  </a:lnTo>
                  <a:lnTo>
                    <a:pt x="244153" y="844764"/>
                  </a:lnTo>
                  <a:lnTo>
                    <a:pt x="221393" y="884012"/>
                  </a:lnTo>
                  <a:lnTo>
                    <a:pt x="199639" y="923901"/>
                  </a:lnTo>
                  <a:lnTo>
                    <a:pt x="178909" y="964415"/>
                  </a:lnTo>
                  <a:lnTo>
                    <a:pt x="159221" y="1005536"/>
                  </a:lnTo>
                  <a:lnTo>
                    <a:pt x="140591" y="1047247"/>
                  </a:lnTo>
                  <a:lnTo>
                    <a:pt x="123038" y="1089531"/>
                  </a:lnTo>
                  <a:lnTo>
                    <a:pt x="106578" y="1132370"/>
                  </a:lnTo>
                  <a:lnTo>
                    <a:pt x="91228" y="1175746"/>
                  </a:lnTo>
                  <a:lnTo>
                    <a:pt x="77007" y="1219644"/>
                  </a:lnTo>
                  <a:lnTo>
                    <a:pt x="63932" y="1264044"/>
                  </a:lnTo>
                  <a:lnTo>
                    <a:pt x="52019" y="1308931"/>
                  </a:lnTo>
                  <a:lnTo>
                    <a:pt x="41286" y="1354286"/>
                  </a:lnTo>
                  <a:lnTo>
                    <a:pt x="31752" y="1400092"/>
                  </a:lnTo>
                  <a:lnTo>
                    <a:pt x="23432" y="1446331"/>
                  </a:lnTo>
                  <a:lnTo>
                    <a:pt x="16344" y="1492987"/>
                  </a:lnTo>
                  <a:lnTo>
                    <a:pt x="10506" y="1540042"/>
                  </a:lnTo>
                  <a:lnTo>
                    <a:pt x="5936" y="1587479"/>
                  </a:lnTo>
                  <a:lnTo>
                    <a:pt x="2649" y="1635280"/>
                  </a:lnTo>
                  <a:lnTo>
                    <a:pt x="665" y="1683427"/>
                  </a:lnTo>
                  <a:lnTo>
                    <a:pt x="0" y="1731905"/>
                  </a:lnTo>
                  <a:lnTo>
                    <a:pt x="665" y="1780381"/>
                  </a:lnTo>
                  <a:lnTo>
                    <a:pt x="2649" y="1828528"/>
                  </a:lnTo>
                  <a:lnTo>
                    <a:pt x="5936" y="1876328"/>
                  </a:lnTo>
                  <a:lnTo>
                    <a:pt x="10506" y="1923764"/>
                  </a:lnTo>
                  <a:lnTo>
                    <a:pt x="16344" y="1970818"/>
                  </a:lnTo>
                  <a:lnTo>
                    <a:pt x="23432" y="2017473"/>
                  </a:lnTo>
                  <a:lnTo>
                    <a:pt x="31752" y="2063712"/>
                  </a:lnTo>
                  <a:lnTo>
                    <a:pt x="41286" y="2109517"/>
                  </a:lnTo>
                  <a:lnTo>
                    <a:pt x="52019" y="2154871"/>
                  </a:lnTo>
                  <a:lnTo>
                    <a:pt x="63932" y="2199757"/>
                  </a:lnTo>
                  <a:lnTo>
                    <a:pt x="77007" y="2244157"/>
                  </a:lnTo>
                  <a:lnTo>
                    <a:pt x="91228" y="2288054"/>
                  </a:lnTo>
                  <a:lnTo>
                    <a:pt x="106578" y="2331431"/>
                  </a:lnTo>
                  <a:lnTo>
                    <a:pt x="123038" y="2374269"/>
                  </a:lnTo>
                  <a:lnTo>
                    <a:pt x="140591" y="2416552"/>
                  </a:lnTo>
                  <a:lnTo>
                    <a:pt x="159221" y="2458263"/>
                  </a:lnTo>
                  <a:lnTo>
                    <a:pt x="178909" y="2499384"/>
                  </a:lnTo>
                  <a:lnTo>
                    <a:pt x="199639" y="2539897"/>
                  </a:lnTo>
                  <a:lnTo>
                    <a:pt x="221393" y="2579786"/>
                  </a:lnTo>
                  <a:lnTo>
                    <a:pt x="244153" y="2619033"/>
                  </a:lnTo>
                  <a:lnTo>
                    <a:pt x="267903" y="2657621"/>
                  </a:lnTo>
                  <a:lnTo>
                    <a:pt x="292624" y="2695531"/>
                  </a:lnTo>
                  <a:lnTo>
                    <a:pt x="318300" y="2732748"/>
                  </a:lnTo>
                  <a:lnTo>
                    <a:pt x="344913" y="2769253"/>
                  </a:lnTo>
                  <a:lnTo>
                    <a:pt x="372447" y="2805029"/>
                  </a:lnTo>
                  <a:lnTo>
                    <a:pt x="400882" y="2840059"/>
                  </a:lnTo>
                  <a:lnTo>
                    <a:pt x="430203" y="2874326"/>
                  </a:lnTo>
                  <a:lnTo>
                    <a:pt x="460391" y="2907812"/>
                  </a:lnTo>
                  <a:lnTo>
                    <a:pt x="491430" y="2940499"/>
                  </a:lnTo>
                  <a:lnTo>
                    <a:pt x="523302" y="2972371"/>
                  </a:lnTo>
                  <a:lnTo>
                    <a:pt x="555989" y="3003409"/>
                  </a:lnTo>
                  <a:lnTo>
                    <a:pt x="589475" y="3033598"/>
                  </a:lnTo>
                  <a:lnTo>
                    <a:pt x="623742" y="3062918"/>
                  </a:lnTo>
                  <a:lnTo>
                    <a:pt x="658772" y="3091354"/>
                  </a:lnTo>
                  <a:lnTo>
                    <a:pt x="694548" y="3118887"/>
                  </a:lnTo>
                  <a:lnTo>
                    <a:pt x="731054" y="3145500"/>
                  </a:lnTo>
                  <a:lnTo>
                    <a:pt x="768271" y="3171176"/>
                  </a:lnTo>
                  <a:lnTo>
                    <a:pt x="806181" y="3195897"/>
                  </a:lnTo>
                  <a:lnTo>
                    <a:pt x="844769" y="3219647"/>
                  </a:lnTo>
                  <a:lnTo>
                    <a:pt x="884016" y="3242407"/>
                  </a:lnTo>
                  <a:lnTo>
                    <a:pt x="923905" y="3264161"/>
                  </a:lnTo>
                  <a:lnTo>
                    <a:pt x="964419" y="3284890"/>
                  </a:lnTo>
                  <a:lnTo>
                    <a:pt x="1005540" y="3304579"/>
                  </a:lnTo>
                  <a:lnTo>
                    <a:pt x="1047251" y="3323208"/>
                  </a:lnTo>
                  <a:lnTo>
                    <a:pt x="1089535" y="3340762"/>
                  </a:lnTo>
                  <a:lnTo>
                    <a:pt x="1132374" y="3357222"/>
                  </a:lnTo>
                  <a:lnTo>
                    <a:pt x="1175750" y="3372571"/>
                  </a:lnTo>
                  <a:lnTo>
                    <a:pt x="1219648" y="3386792"/>
                  </a:lnTo>
                  <a:lnTo>
                    <a:pt x="1264048" y="3399868"/>
                  </a:lnTo>
                  <a:lnTo>
                    <a:pt x="1308934" y="3411781"/>
                  </a:lnTo>
                  <a:lnTo>
                    <a:pt x="1354289" y="3422513"/>
                  </a:lnTo>
                  <a:lnTo>
                    <a:pt x="1400094" y="3432048"/>
                  </a:lnTo>
                  <a:lnTo>
                    <a:pt x="1446334" y="3440368"/>
                  </a:lnTo>
                  <a:lnTo>
                    <a:pt x="1492989" y="3447455"/>
                  </a:lnTo>
                  <a:lnTo>
                    <a:pt x="1540044" y="3453293"/>
                  </a:lnTo>
                  <a:lnTo>
                    <a:pt x="1587480" y="3457864"/>
                  </a:lnTo>
                  <a:lnTo>
                    <a:pt x="1635281" y="3461150"/>
                  </a:lnTo>
                  <a:lnTo>
                    <a:pt x="1683428" y="3463134"/>
                  </a:lnTo>
                  <a:lnTo>
                    <a:pt x="1731905" y="3463800"/>
                  </a:lnTo>
                  <a:lnTo>
                    <a:pt x="1780382" y="3463134"/>
                  </a:lnTo>
                  <a:lnTo>
                    <a:pt x="1828529" y="3461150"/>
                  </a:lnTo>
                  <a:lnTo>
                    <a:pt x="1876330" y="3457864"/>
                  </a:lnTo>
                  <a:lnTo>
                    <a:pt x="1923766" y="3453293"/>
                  </a:lnTo>
                  <a:lnTo>
                    <a:pt x="1970820" y="3447455"/>
                  </a:lnTo>
                  <a:lnTo>
                    <a:pt x="2017476" y="3440368"/>
                  </a:lnTo>
                  <a:lnTo>
                    <a:pt x="2063715" y="3432048"/>
                  </a:lnTo>
                  <a:lnTo>
                    <a:pt x="2109521" y="3422513"/>
                  </a:lnTo>
                  <a:lnTo>
                    <a:pt x="2154876" y="3411781"/>
                  </a:lnTo>
                  <a:lnTo>
                    <a:pt x="2199762" y="3399868"/>
                  </a:lnTo>
                  <a:lnTo>
                    <a:pt x="2244162" y="3386792"/>
                  </a:lnTo>
                  <a:lnTo>
                    <a:pt x="2288059" y="3372571"/>
                  </a:lnTo>
                  <a:lnTo>
                    <a:pt x="2331436" y="3357222"/>
                  </a:lnTo>
                  <a:lnTo>
                    <a:pt x="2374275" y="3340762"/>
                  </a:lnTo>
                  <a:lnTo>
                    <a:pt x="2416559" y="3323208"/>
                  </a:lnTo>
                  <a:lnTo>
                    <a:pt x="2458270" y="3304579"/>
                  </a:lnTo>
                  <a:lnTo>
                    <a:pt x="2499391" y="3284890"/>
                  </a:lnTo>
                  <a:lnTo>
                    <a:pt x="2539904" y="3264161"/>
                  </a:lnTo>
                  <a:lnTo>
                    <a:pt x="2579794" y="3242407"/>
                  </a:lnTo>
                  <a:lnTo>
                    <a:pt x="2619041" y="3219647"/>
                  </a:lnTo>
                  <a:lnTo>
                    <a:pt x="2657628" y="3195897"/>
                  </a:lnTo>
                  <a:lnTo>
                    <a:pt x="2695539" y="3171176"/>
                  </a:lnTo>
                  <a:lnTo>
                    <a:pt x="2732756" y="3145500"/>
                  </a:lnTo>
                  <a:lnTo>
                    <a:pt x="2769261" y="3118887"/>
                  </a:lnTo>
                  <a:lnTo>
                    <a:pt x="2805038" y="3091354"/>
                  </a:lnTo>
                  <a:lnTo>
                    <a:pt x="2840068" y="3062918"/>
                  </a:lnTo>
                  <a:lnTo>
                    <a:pt x="2874335" y="3033598"/>
                  </a:lnTo>
                  <a:lnTo>
                    <a:pt x="2907821" y="3003409"/>
                  </a:lnTo>
                  <a:lnTo>
                    <a:pt x="2940508" y="2972371"/>
                  </a:lnTo>
                  <a:lnTo>
                    <a:pt x="2972380" y="2940499"/>
                  </a:lnTo>
                  <a:lnTo>
                    <a:pt x="3003419" y="2907812"/>
                  </a:lnTo>
                  <a:lnTo>
                    <a:pt x="3033607" y="2874326"/>
                  </a:lnTo>
                  <a:lnTo>
                    <a:pt x="3062928" y="2840059"/>
                  </a:lnTo>
                  <a:lnTo>
                    <a:pt x="3091363" y="2805029"/>
                  </a:lnTo>
                  <a:lnTo>
                    <a:pt x="3118896" y="2769253"/>
                  </a:lnTo>
                  <a:lnTo>
                    <a:pt x="3145510" y="2732748"/>
                  </a:lnTo>
                  <a:lnTo>
                    <a:pt x="3171186" y="2695531"/>
                  </a:lnTo>
                  <a:lnTo>
                    <a:pt x="3195907" y="2657621"/>
                  </a:lnTo>
                  <a:lnTo>
                    <a:pt x="3219657" y="2619033"/>
                  </a:lnTo>
                  <a:lnTo>
                    <a:pt x="3242417" y="2579786"/>
                  </a:lnTo>
                  <a:lnTo>
                    <a:pt x="3264171" y="2539897"/>
                  </a:lnTo>
                  <a:lnTo>
                    <a:pt x="3284901" y="2499384"/>
                  </a:lnTo>
                  <a:lnTo>
                    <a:pt x="3304589" y="2458263"/>
                  </a:lnTo>
                  <a:lnTo>
                    <a:pt x="3323219" y="2416552"/>
                  </a:lnTo>
                  <a:lnTo>
                    <a:pt x="3340772" y="2374269"/>
                  </a:lnTo>
                  <a:lnTo>
                    <a:pt x="3357232" y="2331431"/>
                  </a:lnTo>
                  <a:lnTo>
                    <a:pt x="3372582" y="2288054"/>
                  </a:lnTo>
                  <a:lnTo>
                    <a:pt x="3386803" y="2244157"/>
                  </a:lnTo>
                  <a:lnTo>
                    <a:pt x="3399878" y="2199757"/>
                  </a:lnTo>
                  <a:lnTo>
                    <a:pt x="3411791" y="2154871"/>
                  </a:lnTo>
                  <a:lnTo>
                    <a:pt x="3422523" y="2109517"/>
                  </a:lnTo>
                  <a:lnTo>
                    <a:pt x="3432058" y="2063712"/>
                  </a:lnTo>
                  <a:lnTo>
                    <a:pt x="3440378" y="2017473"/>
                  </a:lnTo>
                  <a:lnTo>
                    <a:pt x="3447466" y="1970818"/>
                  </a:lnTo>
                  <a:lnTo>
                    <a:pt x="3453303" y="1923764"/>
                  </a:lnTo>
                  <a:lnTo>
                    <a:pt x="3457874" y="1876328"/>
                  </a:lnTo>
                  <a:lnTo>
                    <a:pt x="3461160" y="1828528"/>
                  </a:lnTo>
                  <a:lnTo>
                    <a:pt x="3463145" y="1780381"/>
                  </a:lnTo>
                  <a:lnTo>
                    <a:pt x="3463810" y="1731905"/>
                  </a:lnTo>
                  <a:lnTo>
                    <a:pt x="3463145" y="1683427"/>
                  </a:lnTo>
                  <a:lnTo>
                    <a:pt x="3461160" y="1635280"/>
                  </a:lnTo>
                  <a:lnTo>
                    <a:pt x="3457874" y="1587479"/>
                  </a:lnTo>
                  <a:lnTo>
                    <a:pt x="3453303" y="1540042"/>
                  </a:lnTo>
                  <a:lnTo>
                    <a:pt x="3447466" y="1492987"/>
                  </a:lnTo>
                  <a:lnTo>
                    <a:pt x="3440378" y="1446331"/>
                  </a:lnTo>
                  <a:lnTo>
                    <a:pt x="3432058" y="1400092"/>
                  </a:lnTo>
                  <a:lnTo>
                    <a:pt x="3422523" y="1354286"/>
                  </a:lnTo>
                  <a:lnTo>
                    <a:pt x="3411791" y="1308931"/>
                  </a:lnTo>
                  <a:lnTo>
                    <a:pt x="3399878" y="1264044"/>
                  </a:lnTo>
                  <a:lnTo>
                    <a:pt x="3386803" y="1219644"/>
                  </a:lnTo>
                  <a:lnTo>
                    <a:pt x="3372582" y="1175746"/>
                  </a:lnTo>
                  <a:lnTo>
                    <a:pt x="3357232" y="1132370"/>
                  </a:lnTo>
                  <a:lnTo>
                    <a:pt x="3340772" y="1089531"/>
                  </a:lnTo>
                  <a:lnTo>
                    <a:pt x="3323219" y="1047247"/>
                  </a:lnTo>
                  <a:lnTo>
                    <a:pt x="3304589" y="1005536"/>
                  </a:lnTo>
                  <a:lnTo>
                    <a:pt x="3284901" y="964415"/>
                  </a:lnTo>
                  <a:lnTo>
                    <a:pt x="3264171" y="923901"/>
                  </a:lnTo>
                  <a:lnTo>
                    <a:pt x="3242417" y="884012"/>
                  </a:lnTo>
                  <a:lnTo>
                    <a:pt x="3219657" y="844764"/>
                  </a:lnTo>
                  <a:lnTo>
                    <a:pt x="3195907" y="806177"/>
                  </a:lnTo>
                  <a:lnTo>
                    <a:pt x="3171186" y="768266"/>
                  </a:lnTo>
                  <a:lnTo>
                    <a:pt x="3145510" y="731049"/>
                  </a:lnTo>
                  <a:lnTo>
                    <a:pt x="3118896" y="694544"/>
                  </a:lnTo>
                  <a:lnTo>
                    <a:pt x="3091363" y="658768"/>
                  </a:lnTo>
                  <a:lnTo>
                    <a:pt x="3062928" y="623737"/>
                  </a:lnTo>
                  <a:lnTo>
                    <a:pt x="3033607" y="589471"/>
                  </a:lnTo>
                  <a:lnTo>
                    <a:pt x="3003419" y="555985"/>
                  </a:lnTo>
                  <a:lnTo>
                    <a:pt x="2972380" y="523298"/>
                  </a:lnTo>
                  <a:lnTo>
                    <a:pt x="2940508" y="491426"/>
                  </a:lnTo>
                  <a:lnTo>
                    <a:pt x="2907821" y="460387"/>
                  </a:lnTo>
                  <a:lnTo>
                    <a:pt x="2874335" y="430199"/>
                  </a:lnTo>
                  <a:lnTo>
                    <a:pt x="2840068" y="400879"/>
                  </a:lnTo>
                  <a:lnTo>
                    <a:pt x="2805038" y="372443"/>
                  </a:lnTo>
                  <a:lnTo>
                    <a:pt x="2769261" y="344910"/>
                  </a:lnTo>
                  <a:lnTo>
                    <a:pt x="2732756" y="318297"/>
                  </a:lnTo>
                  <a:lnTo>
                    <a:pt x="2695539" y="292621"/>
                  </a:lnTo>
                  <a:lnTo>
                    <a:pt x="2657628" y="267900"/>
                  </a:lnTo>
                  <a:lnTo>
                    <a:pt x="2619041" y="244151"/>
                  </a:lnTo>
                  <a:lnTo>
                    <a:pt x="2579794" y="221390"/>
                  </a:lnTo>
                  <a:lnTo>
                    <a:pt x="2539904" y="199637"/>
                  </a:lnTo>
                  <a:lnTo>
                    <a:pt x="2499391" y="178907"/>
                  </a:lnTo>
                  <a:lnTo>
                    <a:pt x="2458270" y="159219"/>
                  </a:lnTo>
                  <a:lnTo>
                    <a:pt x="2416559" y="140590"/>
                  </a:lnTo>
                  <a:lnTo>
                    <a:pt x="2374275" y="123036"/>
                  </a:lnTo>
                  <a:lnTo>
                    <a:pt x="2331436" y="106576"/>
                  </a:lnTo>
                  <a:lnTo>
                    <a:pt x="2288059" y="91227"/>
                  </a:lnTo>
                  <a:lnTo>
                    <a:pt x="2244162" y="77006"/>
                  </a:lnTo>
                  <a:lnTo>
                    <a:pt x="2199762" y="63931"/>
                  </a:lnTo>
                  <a:lnTo>
                    <a:pt x="2154876" y="52018"/>
                  </a:lnTo>
                  <a:lnTo>
                    <a:pt x="2109521" y="41286"/>
                  </a:lnTo>
                  <a:lnTo>
                    <a:pt x="2063715" y="31751"/>
                  </a:lnTo>
                  <a:lnTo>
                    <a:pt x="2017476" y="23431"/>
                  </a:lnTo>
                  <a:lnTo>
                    <a:pt x="1970820" y="16344"/>
                  </a:lnTo>
                  <a:lnTo>
                    <a:pt x="1923766" y="10506"/>
                  </a:lnTo>
                  <a:lnTo>
                    <a:pt x="1876330" y="5936"/>
                  </a:lnTo>
                  <a:lnTo>
                    <a:pt x="1828529" y="2649"/>
                  </a:lnTo>
                  <a:lnTo>
                    <a:pt x="1780382" y="665"/>
                  </a:lnTo>
                  <a:lnTo>
                    <a:pt x="1731905" y="0"/>
                  </a:lnTo>
                  <a:close/>
                </a:path>
              </a:pathLst>
            </a:custGeom>
            <a:solidFill>
              <a:srgbClr val="FF7F01"/>
            </a:solidFill>
          </p:spPr>
          <p:txBody>
            <a:bodyPr wrap="square" lIns="0" tIns="0" rIns="0" bIns="0" rtlCol="0"/>
            <a:lstStyle/>
            <a:p>
              <a:endParaRPr dirty="0"/>
            </a:p>
          </p:txBody>
        </p:sp>
        <p:sp>
          <p:nvSpPr>
            <p:cNvPr id="7" name="object 7"/>
            <p:cNvSpPr/>
            <p:nvPr/>
          </p:nvSpPr>
          <p:spPr>
            <a:xfrm>
              <a:off x="8343055" y="5125152"/>
              <a:ext cx="3463925" cy="3463925"/>
            </a:xfrm>
            <a:custGeom>
              <a:avLst/>
              <a:gdLst/>
              <a:ahLst/>
              <a:cxnLst/>
              <a:rect l="l" t="t" r="r" b="b"/>
              <a:pathLst>
                <a:path w="3463925" h="3463925">
                  <a:moveTo>
                    <a:pt x="3463810" y="1731905"/>
                  </a:moveTo>
                  <a:lnTo>
                    <a:pt x="3463145" y="1683427"/>
                  </a:lnTo>
                  <a:lnTo>
                    <a:pt x="3461160" y="1635280"/>
                  </a:lnTo>
                  <a:lnTo>
                    <a:pt x="3457874" y="1587479"/>
                  </a:lnTo>
                  <a:lnTo>
                    <a:pt x="3453303" y="1540042"/>
                  </a:lnTo>
                  <a:lnTo>
                    <a:pt x="3447466" y="1492987"/>
                  </a:lnTo>
                  <a:lnTo>
                    <a:pt x="3440378" y="1446331"/>
                  </a:lnTo>
                  <a:lnTo>
                    <a:pt x="3432058" y="1400092"/>
                  </a:lnTo>
                  <a:lnTo>
                    <a:pt x="3422523" y="1354286"/>
                  </a:lnTo>
                  <a:lnTo>
                    <a:pt x="3411791" y="1308931"/>
                  </a:lnTo>
                  <a:lnTo>
                    <a:pt x="3399878" y="1264044"/>
                  </a:lnTo>
                  <a:lnTo>
                    <a:pt x="3386803" y="1219644"/>
                  </a:lnTo>
                  <a:lnTo>
                    <a:pt x="3372582" y="1175746"/>
                  </a:lnTo>
                  <a:lnTo>
                    <a:pt x="3357232" y="1132370"/>
                  </a:lnTo>
                  <a:lnTo>
                    <a:pt x="3340772" y="1089531"/>
                  </a:lnTo>
                  <a:lnTo>
                    <a:pt x="3323219" y="1047247"/>
                  </a:lnTo>
                  <a:lnTo>
                    <a:pt x="3304589" y="1005536"/>
                  </a:lnTo>
                  <a:lnTo>
                    <a:pt x="3284901" y="964415"/>
                  </a:lnTo>
                  <a:lnTo>
                    <a:pt x="3264171" y="923901"/>
                  </a:lnTo>
                  <a:lnTo>
                    <a:pt x="3242417" y="884012"/>
                  </a:lnTo>
                  <a:lnTo>
                    <a:pt x="3219657" y="844764"/>
                  </a:lnTo>
                  <a:lnTo>
                    <a:pt x="3195907" y="806177"/>
                  </a:lnTo>
                  <a:lnTo>
                    <a:pt x="3171186" y="768266"/>
                  </a:lnTo>
                  <a:lnTo>
                    <a:pt x="3145510" y="731049"/>
                  </a:lnTo>
                  <a:lnTo>
                    <a:pt x="3118896" y="694544"/>
                  </a:lnTo>
                  <a:lnTo>
                    <a:pt x="3091363" y="658768"/>
                  </a:lnTo>
                  <a:lnTo>
                    <a:pt x="3062928" y="623737"/>
                  </a:lnTo>
                  <a:lnTo>
                    <a:pt x="3033607" y="589471"/>
                  </a:lnTo>
                  <a:lnTo>
                    <a:pt x="3003419" y="555985"/>
                  </a:lnTo>
                  <a:lnTo>
                    <a:pt x="2972380" y="523298"/>
                  </a:lnTo>
                  <a:lnTo>
                    <a:pt x="2940508" y="491426"/>
                  </a:lnTo>
                  <a:lnTo>
                    <a:pt x="2907821" y="460387"/>
                  </a:lnTo>
                  <a:lnTo>
                    <a:pt x="2874335" y="430199"/>
                  </a:lnTo>
                  <a:lnTo>
                    <a:pt x="2840068" y="400879"/>
                  </a:lnTo>
                  <a:lnTo>
                    <a:pt x="2805038" y="372443"/>
                  </a:lnTo>
                  <a:lnTo>
                    <a:pt x="2769261" y="344910"/>
                  </a:lnTo>
                  <a:lnTo>
                    <a:pt x="2732756" y="318297"/>
                  </a:lnTo>
                  <a:lnTo>
                    <a:pt x="2695539" y="292621"/>
                  </a:lnTo>
                  <a:lnTo>
                    <a:pt x="2657628" y="267900"/>
                  </a:lnTo>
                  <a:lnTo>
                    <a:pt x="2619041" y="244151"/>
                  </a:lnTo>
                  <a:lnTo>
                    <a:pt x="2579794" y="221390"/>
                  </a:lnTo>
                  <a:lnTo>
                    <a:pt x="2539904" y="199637"/>
                  </a:lnTo>
                  <a:lnTo>
                    <a:pt x="2499391" y="178907"/>
                  </a:lnTo>
                  <a:lnTo>
                    <a:pt x="2458270" y="159219"/>
                  </a:lnTo>
                  <a:lnTo>
                    <a:pt x="2416559" y="140590"/>
                  </a:lnTo>
                  <a:lnTo>
                    <a:pt x="2374275" y="123036"/>
                  </a:lnTo>
                  <a:lnTo>
                    <a:pt x="2331436" y="106576"/>
                  </a:lnTo>
                  <a:lnTo>
                    <a:pt x="2288059" y="91227"/>
                  </a:lnTo>
                  <a:lnTo>
                    <a:pt x="2244162" y="77006"/>
                  </a:lnTo>
                  <a:lnTo>
                    <a:pt x="2199762" y="63931"/>
                  </a:lnTo>
                  <a:lnTo>
                    <a:pt x="2154876" y="52018"/>
                  </a:lnTo>
                  <a:lnTo>
                    <a:pt x="2109521" y="41286"/>
                  </a:lnTo>
                  <a:lnTo>
                    <a:pt x="2063715" y="31751"/>
                  </a:lnTo>
                  <a:lnTo>
                    <a:pt x="2017476" y="23431"/>
                  </a:lnTo>
                  <a:lnTo>
                    <a:pt x="1970820" y="16344"/>
                  </a:lnTo>
                  <a:lnTo>
                    <a:pt x="1923766" y="10506"/>
                  </a:lnTo>
                  <a:lnTo>
                    <a:pt x="1876330" y="5936"/>
                  </a:lnTo>
                  <a:lnTo>
                    <a:pt x="1828529" y="2649"/>
                  </a:lnTo>
                  <a:lnTo>
                    <a:pt x="1780382" y="665"/>
                  </a:lnTo>
                  <a:lnTo>
                    <a:pt x="1731905" y="0"/>
                  </a:lnTo>
                  <a:lnTo>
                    <a:pt x="1683428" y="665"/>
                  </a:lnTo>
                  <a:lnTo>
                    <a:pt x="1635281" y="2649"/>
                  </a:lnTo>
                  <a:lnTo>
                    <a:pt x="1587480" y="5936"/>
                  </a:lnTo>
                  <a:lnTo>
                    <a:pt x="1540044" y="10506"/>
                  </a:lnTo>
                  <a:lnTo>
                    <a:pt x="1492989" y="16344"/>
                  </a:lnTo>
                  <a:lnTo>
                    <a:pt x="1446334" y="23431"/>
                  </a:lnTo>
                  <a:lnTo>
                    <a:pt x="1400094" y="31751"/>
                  </a:lnTo>
                  <a:lnTo>
                    <a:pt x="1354289" y="41286"/>
                  </a:lnTo>
                  <a:lnTo>
                    <a:pt x="1308934" y="52018"/>
                  </a:lnTo>
                  <a:lnTo>
                    <a:pt x="1264048" y="63931"/>
                  </a:lnTo>
                  <a:lnTo>
                    <a:pt x="1219648" y="77006"/>
                  </a:lnTo>
                  <a:lnTo>
                    <a:pt x="1175750" y="91227"/>
                  </a:lnTo>
                  <a:lnTo>
                    <a:pt x="1132374" y="106576"/>
                  </a:lnTo>
                  <a:lnTo>
                    <a:pt x="1089535" y="123036"/>
                  </a:lnTo>
                  <a:lnTo>
                    <a:pt x="1047251" y="140590"/>
                  </a:lnTo>
                  <a:lnTo>
                    <a:pt x="1005540" y="159219"/>
                  </a:lnTo>
                  <a:lnTo>
                    <a:pt x="964419" y="178907"/>
                  </a:lnTo>
                  <a:lnTo>
                    <a:pt x="923905" y="199637"/>
                  </a:lnTo>
                  <a:lnTo>
                    <a:pt x="884016" y="221390"/>
                  </a:lnTo>
                  <a:lnTo>
                    <a:pt x="844769" y="244151"/>
                  </a:lnTo>
                  <a:lnTo>
                    <a:pt x="806181" y="267900"/>
                  </a:lnTo>
                  <a:lnTo>
                    <a:pt x="768271" y="292621"/>
                  </a:lnTo>
                  <a:lnTo>
                    <a:pt x="731054" y="318297"/>
                  </a:lnTo>
                  <a:lnTo>
                    <a:pt x="694548" y="344910"/>
                  </a:lnTo>
                  <a:lnTo>
                    <a:pt x="658772" y="372443"/>
                  </a:lnTo>
                  <a:lnTo>
                    <a:pt x="623742" y="400879"/>
                  </a:lnTo>
                  <a:lnTo>
                    <a:pt x="589475" y="430199"/>
                  </a:lnTo>
                  <a:lnTo>
                    <a:pt x="555989" y="460387"/>
                  </a:lnTo>
                  <a:lnTo>
                    <a:pt x="523302" y="491426"/>
                  </a:lnTo>
                  <a:lnTo>
                    <a:pt x="491430" y="523298"/>
                  </a:lnTo>
                  <a:lnTo>
                    <a:pt x="460391" y="555985"/>
                  </a:lnTo>
                  <a:lnTo>
                    <a:pt x="430203" y="589471"/>
                  </a:lnTo>
                  <a:lnTo>
                    <a:pt x="400882" y="623737"/>
                  </a:lnTo>
                  <a:lnTo>
                    <a:pt x="372447" y="658768"/>
                  </a:lnTo>
                  <a:lnTo>
                    <a:pt x="344913" y="694544"/>
                  </a:lnTo>
                  <a:lnTo>
                    <a:pt x="318300" y="731049"/>
                  </a:lnTo>
                  <a:lnTo>
                    <a:pt x="292624" y="768266"/>
                  </a:lnTo>
                  <a:lnTo>
                    <a:pt x="267903" y="806177"/>
                  </a:lnTo>
                  <a:lnTo>
                    <a:pt x="244153" y="844764"/>
                  </a:lnTo>
                  <a:lnTo>
                    <a:pt x="221393" y="884012"/>
                  </a:lnTo>
                  <a:lnTo>
                    <a:pt x="199639" y="923901"/>
                  </a:lnTo>
                  <a:lnTo>
                    <a:pt x="178909" y="964415"/>
                  </a:lnTo>
                  <a:lnTo>
                    <a:pt x="159221" y="1005536"/>
                  </a:lnTo>
                  <a:lnTo>
                    <a:pt x="140591" y="1047247"/>
                  </a:lnTo>
                  <a:lnTo>
                    <a:pt x="123038" y="1089531"/>
                  </a:lnTo>
                  <a:lnTo>
                    <a:pt x="106578" y="1132370"/>
                  </a:lnTo>
                  <a:lnTo>
                    <a:pt x="91228" y="1175746"/>
                  </a:lnTo>
                  <a:lnTo>
                    <a:pt x="77007" y="1219644"/>
                  </a:lnTo>
                  <a:lnTo>
                    <a:pt x="63932" y="1264044"/>
                  </a:lnTo>
                  <a:lnTo>
                    <a:pt x="52019" y="1308931"/>
                  </a:lnTo>
                  <a:lnTo>
                    <a:pt x="41286" y="1354286"/>
                  </a:lnTo>
                  <a:lnTo>
                    <a:pt x="31752" y="1400092"/>
                  </a:lnTo>
                  <a:lnTo>
                    <a:pt x="23432" y="1446331"/>
                  </a:lnTo>
                  <a:lnTo>
                    <a:pt x="16344" y="1492987"/>
                  </a:lnTo>
                  <a:lnTo>
                    <a:pt x="10506" y="1540042"/>
                  </a:lnTo>
                  <a:lnTo>
                    <a:pt x="5936" y="1587479"/>
                  </a:lnTo>
                  <a:lnTo>
                    <a:pt x="2649" y="1635280"/>
                  </a:lnTo>
                  <a:lnTo>
                    <a:pt x="665" y="1683427"/>
                  </a:lnTo>
                  <a:lnTo>
                    <a:pt x="0" y="1731905"/>
                  </a:lnTo>
                  <a:lnTo>
                    <a:pt x="665" y="1780381"/>
                  </a:lnTo>
                  <a:lnTo>
                    <a:pt x="2649" y="1828528"/>
                  </a:lnTo>
                  <a:lnTo>
                    <a:pt x="5936" y="1876328"/>
                  </a:lnTo>
                  <a:lnTo>
                    <a:pt x="10506" y="1923764"/>
                  </a:lnTo>
                  <a:lnTo>
                    <a:pt x="16344" y="1970818"/>
                  </a:lnTo>
                  <a:lnTo>
                    <a:pt x="23432" y="2017473"/>
                  </a:lnTo>
                  <a:lnTo>
                    <a:pt x="31752" y="2063712"/>
                  </a:lnTo>
                  <a:lnTo>
                    <a:pt x="41286" y="2109517"/>
                  </a:lnTo>
                  <a:lnTo>
                    <a:pt x="52019" y="2154871"/>
                  </a:lnTo>
                  <a:lnTo>
                    <a:pt x="63932" y="2199757"/>
                  </a:lnTo>
                  <a:lnTo>
                    <a:pt x="77007" y="2244157"/>
                  </a:lnTo>
                  <a:lnTo>
                    <a:pt x="91228" y="2288054"/>
                  </a:lnTo>
                  <a:lnTo>
                    <a:pt x="106578" y="2331431"/>
                  </a:lnTo>
                  <a:lnTo>
                    <a:pt x="123038" y="2374269"/>
                  </a:lnTo>
                  <a:lnTo>
                    <a:pt x="140591" y="2416552"/>
                  </a:lnTo>
                  <a:lnTo>
                    <a:pt x="159221" y="2458263"/>
                  </a:lnTo>
                  <a:lnTo>
                    <a:pt x="178909" y="2499384"/>
                  </a:lnTo>
                  <a:lnTo>
                    <a:pt x="199639" y="2539897"/>
                  </a:lnTo>
                  <a:lnTo>
                    <a:pt x="221393" y="2579786"/>
                  </a:lnTo>
                  <a:lnTo>
                    <a:pt x="244153" y="2619033"/>
                  </a:lnTo>
                  <a:lnTo>
                    <a:pt x="267903" y="2657621"/>
                  </a:lnTo>
                  <a:lnTo>
                    <a:pt x="292624" y="2695531"/>
                  </a:lnTo>
                  <a:lnTo>
                    <a:pt x="318300" y="2732748"/>
                  </a:lnTo>
                  <a:lnTo>
                    <a:pt x="344913" y="2769253"/>
                  </a:lnTo>
                  <a:lnTo>
                    <a:pt x="372447" y="2805029"/>
                  </a:lnTo>
                  <a:lnTo>
                    <a:pt x="400882" y="2840059"/>
                  </a:lnTo>
                  <a:lnTo>
                    <a:pt x="430203" y="2874326"/>
                  </a:lnTo>
                  <a:lnTo>
                    <a:pt x="460391" y="2907812"/>
                  </a:lnTo>
                  <a:lnTo>
                    <a:pt x="491430" y="2940499"/>
                  </a:lnTo>
                  <a:lnTo>
                    <a:pt x="523302" y="2972371"/>
                  </a:lnTo>
                  <a:lnTo>
                    <a:pt x="555989" y="3003409"/>
                  </a:lnTo>
                  <a:lnTo>
                    <a:pt x="589475" y="3033598"/>
                  </a:lnTo>
                  <a:lnTo>
                    <a:pt x="623742" y="3062918"/>
                  </a:lnTo>
                  <a:lnTo>
                    <a:pt x="658772" y="3091354"/>
                  </a:lnTo>
                  <a:lnTo>
                    <a:pt x="694548" y="3118887"/>
                  </a:lnTo>
                  <a:lnTo>
                    <a:pt x="731054" y="3145500"/>
                  </a:lnTo>
                  <a:lnTo>
                    <a:pt x="768271" y="3171176"/>
                  </a:lnTo>
                  <a:lnTo>
                    <a:pt x="806181" y="3195897"/>
                  </a:lnTo>
                  <a:lnTo>
                    <a:pt x="844769" y="3219647"/>
                  </a:lnTo>
                  <a:lnTo>
                    <a:pt x="884016" y="3242407"/>
                  </a:lnTo>
                  <a:lnTo>
                    <a:pt x="923905" y="3264161"/>
                  </a:lnTo>
                  <a:lnTo>
                    <a:pt x="964419" y="3284890"/>
                  </a:lnTo>
                  <a:lnTo>
                    <a:pt x="1005540" y="3304579"/>
                  </a:lnTo>
                  <a:lnTo>
                    <a:pt x="1047251" y="3323208"/>
                  </a:lnTo>
                  <a:lnTo>
                    <a:pt x="1089535" y="3340762"/>
                  </a:lnTo>
                  <a:lnTo>
                    <a:pt x="1132374" y="3357222"/>
                  </a:lnTo>
                  <a:lnTo>
                    <a:pt x="1175750" y="3372571"/>
                  </a:lnTo>
                  <a:lnTo>
                    <a:pt x="1219648" y="3386792"/>
                  </a:lnTo>
                  <a:lnTo>
                    <a:pt x="1264048" y="3399868"/>
                  </a:lnTo>
                  <a:lnTo>
                    <a:pt x="1308934" y="3411781"/>
                  </a:lnTo>
                  <a:lnTo>
                    <a:pt x="1354289" y="3422513"/>
                  </a:lnTo>
                  <a:lnTo>
                    <a:pt x="1400094" y="3432048"/>
                  </a:lnTo>
                  <a:lnTo>
                    <a:pt x="1446334" y="3440368"/>
                  </a:lnTo>
                  <a:lnTo>
                    <a:pt x="1492989" y="3447455"/>
                  </a:lnTo>
                  <a:lnTo>
                    <a:pt x="1540044" y="3453293"/>
                  </a:lnTo>
                  <a:lnTo>
                    <a:pt x="1587480" y="3457864"/>
                  </a:lnTo>
                  <a:lnTo>
                    <a:pt x="1635281" y="3461150"/>
                  </a:lnTo>
                  <a:lnTo>
                    <a:pt x="1683428" y="3463134"/>
                  </a:lnTo>
                  <a:lnTo>
                    <a:pt x="1731905" y="3463800"/>
                  </a:lnTo>
                  <a:lnTo>
                    <a:pt x="1780382" y="3463134"/>
                  </a:lnTo>
                  <a:lnTo>
                    <a:pt x="1828529" y="3461150"/>
                  </a:lnTo>
                  <a:lnTo>
                    <a:pt x="1876330" y="3457864"/>
                  </a:lnTo>
                  <a:lnTo>
                    <a:pt x="1923766" y="3453293"/>
                  </a:lnTo>
                  <a:lnTo>
                    <a:pt x="1970820" y="3447455"/>
                  </a:lnTo>
                  <a:lnTo>
                    <a:pt x="2017476" y="3440368"/>
                  </a:lnTo>
                  <a:lnTo>
                    <a:pt x="2063715" y="3432048"/>
                  </a:lnTo>
                  <a:lnTo>
                    <a:pt x="2109521" y="3422513"/>
                  </a:lnTo>
                  <a:lnTo>
                    <a:pt x="2154876" y="3411781"/>
                  </a:lnTo>
                  <a:lnTo>
                    <a:pt x="2199762" y="3399868"/>
                  </a:lnTo>
                  <a:lnTo>
                    <a:pt x="2244162" y="3386792"/>
                  </a:lnTo>
                  <a:lnTo>
                    <a:pt x="2288059" y="3372571"/>
                  </a:lnTo>
                  <a:lnTo>
                    <a:pt x="2331436" y="3357222"/>
                  </a:lnTo>
                  <a:lnTo>
                    <a:pt x="2374275" y="3340762"/>
                  </a:lnTo>
                  <a:lnTo>
                    <a:pt x="2416559" y="3323208"/>
                  </a:lnTo>
                  <a:lnTo>
                    <a:pt x="2458270" y="3304579"/>
                  </a:lnTo>
                  <a:lnTo>
                    <a:pt x="2499391" y="3284890"/>
                  </a:lnTo>
                  <a:lnTo>
                    <a:pt x="2539904" y="3264161"/>
                  </a:lnTo>
                  <a:lnTo>
                    <a:pt x="2579794" y="3242407"/>
                  </a:lnTo>
                  <a:lnTo>
                    <a:pt x="2619041" y="3219647"/>
                  </a:lnTo>
                  <a:lnTo>
                    <a:pt x="2657628" y="3195897"/>
                  </a:lnTo>
                  <a:lnTo>
                    <a:pt x="2695539" y="3171176"/>
                  </a:lnTo>
                  <a:lnTo>
                    <a:pt x="2732756" y="3145500"/>
                  </a:lnTo>
                  <a:lnTo>
                    <a:pt x="2769261" y="3118887"/>
                  </a:lnTo>
                  <a:lnTo>
                    <a:pt x="2805038" y="3091354"/>
                  </a:lnTo>
                  <a:lnTo>
                    <a:pt x="2840068" y="3062918"/>
                  </a:lnTo>
                  <a:lnTo>
                    <a:pt x="2874335" y="3033598"/>
                  </a:lnTo>
                  <a:lnTo>
                    <a:pt x="2907821" y="3003409"/>
                  </a:lnTo>
                  <a:lnTo>
                    <a:pt x="2940508" y="2972371"/>
                  </a:lnTo>
                  <a:lnTo>
                    <a:pt x="2972380" y="2940499"/>
                  </a:lnTo>
                  <a:lnTo>
                    <a:pt x="3003419" y="2907812"/>
                  </a:lnTo>
                  <a:lnTo>
                    <a:pt x="3033607" y="2874326"/>
                  </a:lnTo>
                  <a:lnTo>
                    <a:pt x="3062928" y="2840059"/>
                  </a:lnTo>
                  <a:lnTo>
                    <a:pt x="3091363" y="2805029"/>
                  </a:lnTo>
                  <a:lnTo>
                    <a:pt x="3118896" y="2769253"/>
                  </a:lnTo>
                  <a:lnTo>
                    <a:pt x="3145510" y="2732748"/>
                  </a:lnTo>
                  <a:lnTo>
                    <a:pt x="3171186" y="2695531"/>
                  </a:lnTo>
                  <a:lnTo>
                    <a:pt x="3195907" y="2657621"/>
                  </a:lnTo>
                  <a:lnTo>
                    <a:pt x="3219657" y="2619033"/>
                  </a:lnTo>
                  <a:lnTo>
                    <a:pt x="3242417" y="2579786"/>
                  </a:lnTo>
                  <a:lnTo>
                    <a:pt x="3264171" y="2539897"/>
                  </a:lnTo>
                  <a:lnTo>
                    <a:pt x="3284901" y="2499384"/>
                  </a:lnTo>
                  <a:lnTo>
                    <a:pt x="3304589" y="2458263"/>
                  </a:lnTo>
                  <a:lnTo>
                    <a:pt x="3323219" y="2416552"/>
                  </a:lnTo>
                  <a:lnTo>
                    <a:pt x="3340772" y="2374269"/>
                  </a:lnTo>
                  <a:lnTo>
                    <a:pt x="3357232" y="2331431"/>
                  </a:lnTo>
                  <a:lnTo>
                    <a:pt x="3372582" y="2288054"/>
                  </a:lnTo>
                  <a:lnTo>
                    <a:pt x="3386803" y="2244157"/>
                  </a:lnTo>
                  <a:lnTo>
                    <a:pt x="3399878" y="2199757"/>
                  </a:lnTo>
                  <a:lnTo>
                    <a:pt x="3411791" y="2154871"/>
                  </a:lnTo>
                  <a:lnTo>
                    <a:pt x="3422523" y="2109517"/>
                  </a:lnTo>
                  <a:lnTo>
                    <a:pt x="3432058" y="2063712"/>
                  </a:lnTo>
                  <a:lnTo>
                    <a:pt x="3440378" y="2017473"/>
                  </a:lnTo>
                  <a:lnTo>
                    <a:pt x="3447466" y="1970818"/>
                  </a:lnTo>
                  <a:lnTo>
                    <a:pt x="3453303" y="1923764"/>
                  </a:lnTo>
                  <a:lnTo>
                    <a:pt x="3457874" y="1876328"/>
                  </a:lnTo>
                  <a:lnTo>
                    <a:pt x="3461160" y="1828528"/>
                  </a:lnTo>
                  <a:lnTo>
                    <a:pt x="3463145" y="1780381"/>
                  </a:lnTo>
                  <a:lnTo>
                    <a:pt x="3463810" y="1731905"/>
                  </a:lnTo>
                  <a:close/>
                </a:path>
              </a:pathLst>
            </a:custGeom>
            <a:ln w="62825">
              <a:solidFill>
                <a:srgbClr val="FFFFFF"/>
              </a:solidFill>
            </a:ln>
          </p:spPr>
          <p:txBody>
            <a:bodyPr wrap="square" lIns="0" tIns="0" rIns="0" bIns="0" rtlCol="0"/>
            <a:lstStyle/>
            <a:p>
              <a:endParaRPr dirty="0"/>
            </a:p>
          </p:txBody>
        </p:sp>
        <p:sp>
          <p:nvSpPr>
            <p:cNvPr id="8" name="object 8"/>
            <p:cNvSpPr/>
            <p:nvPr/>
          </p:nvSpPr>
          <p:spPr>
            <a:xfrm>
              <a:off x="13127663" y="8040718"/>
              <a:ext cx="2338070" cy="770255"/>
            </a:xfrm>
            <a:custGeom>
              <a:avLst/>
              <a:gdLst/>
              <a:ahLst/>
              <a:cxnLst/>
              <a:rect l="l" t="t" r="r" b="b"/>
              <a:pathLst>
                <a:path w="2338069" h="770254">
                  <a:moveTo>
                    <a:pt x="0" y="0"/>
                  </a:moveTo>
                  <a:lnTo>
                    <a:pt x="770154" y="770154"/>
                  </a:lnTo>
                  <a:lnTo>
                    <a:pt x="2337845" y="770154"/>
                  </a:lnTo>
                </a:path>
              </a:pathLst>
            </a:custGeom>
            <a:ln w="48783">
              <a:solidFill>
                <a:srgbClr val="FFFFFF"/>
              </a:solidFill>
            </a:ln>
          </p:spPr>
          <p:txBody>
            <a:bodyPr wrap="square" lIns="0" tIns="0" rIns="0" bIns="0" rtlCol="0"/>
            <a:lstStyle/>
            <a:p>
              <a:endParaRPr dirty="0"/>
            </a:p>
          </p:txBody>
        </p:sp>
        <p:sp>
          <p:nvSpPr>
            <p:cNvPr id="9" name="object 9"/>
            <p:cNvSpPr/>
            <p:nvPr/>
          </p:nvSpPr>
          <p:spPr>
            <a:xfrm>
              <a:off x="6901675" y="4209941"/>
              <a:ext cx="6410960" cy="5956935"/>
            </a:xfrm>
            <a:custGeom>
              <a:avLst/>
              <a:gdLst/>
              <a:ahLst/>
              <a:cxnLst/>
              <a:rect l="l" t="t" r="r" b="b"/>
              <a:pathLst>
                <a:path w="6410959" h="5956934">
                  <a:moveTo>
                    <a:pt x="299085" y="1659928"/>
                  </a:moveTo>
                  <a:lnTo>
                    <a:pt x="291465" y="1612658"/>
                  </a:lnTo>
                  <a:lnTo>
                    <a:pt x="270230" y="1571612"/>
                  </a:lnTo>
                  <a:lnTo>
                    <a:pt x="237858" y="1539240"/>
                  </a:lnTo>
                  <a:lnTo>
                    <a:pt x="196811" y="1518005"/>
                  </a:lnTo>
                  <a:lnTo>
                    <a:pt x="149542" y="1510385"/>
                  </a:lnTo>
                  <a:lnTo>
                    <a:pt x="102273" y="1518005"/>
                  </a:lnTo>
                  <a:lnTo>
                    <a:pt x="61226" y="1539240"/>
                  </a:lnTo>
                  <a:lnTo>
                    <a:pt x="28854" y="1571612"/>
                  </a:lnTo>
                  <a:lnTo>
                    <a:pt x="7632" y="1612658"/>
                  </a:lnTo>
                  <a:lnTo>
                    <a:pt x="0" y="1659928"/>
                  </a:lnTo>
                  <a:lnTo>
                    <a:pt x="7632" y="1707197"/>
                  </a:lnTo>
                  <a:lnTo>
                    <a:pt x="28854" y="1748243"/>
                  </a:lnTo>
                  <a:lnTo>
                    <a:pt x="61226" y="1780616"/>
                  </a:lnTo>
                  <a:lnTo>
                    <a:pt x="102273" y="1801837"/>
                  </a:lnTo>
                  <a:lnTo>
                    <a:pt x="149542" y="1809457"/>
                  </a:lnTo>
                  <a:lnTo>
                    <a:pt x="196811" y="1801837"/>
                  </a:lnTo>
                  <a:lnTo>
                    <a:pt x="237858" y="1780616"/>
                  </a:lnTo>
                  <a:lnTo>
                    <a:pt x="270230" y="1748243"/>
                  </a:lnTo>
                  <a:lnTo>
                    <a:pt x="291465" y="1707197"/>
                  </a:lnTo>
                  <a:lnTo>
                    <a:pt x="299085" y="1659928"/>
                  </a:lnTo>
                  <a:close/>
                </a:path>
                <a:path w="6410959" h="5956934">
                  <a:moveTo>
                    <a:pt x="2033790" y="5807240"/>
                  </a:moveTo>
                  <a:lnTo>
                    <a:pt x="2026158" y="5759983"/>
                  </a:lnTo>
                  <a:lnTo>
                    <a:pt x="2004923" y="5718924"/>
                  </a:lnTo>
                  <a:lnTo>
                    <a:pt x="1972551" y="5686552"/>
                  </a:lnTo>
                  <a:lnTo>
                    <a:pt x="1931504" y="5665330"/>
                  </a:lnTo>
                  <a:lnTo>
                    <a:pt x="1884235" y="5657697"/>
                  </a:lnTo>
                  <a:lnTo>
                    <a:pt x="1836966" y="5665330"/>
                  </a:lnTo>
                  <a:lnTo>
                    <a:pt x="1795919" y="5686552"/>
                  </a:lnTo>
                  <a:lnTo>
                    <a:pt x="1763547" y="5718924"/>
                  </a:lnTo>
                  <a:lnTo>
                    <a:pt x="1742325" y="5759983"/>
                  </a:lnTo>
                  <a:lnTo>
                    <a:pt x="1734705" y="5807240"/>
                  </a:lnTo>
                  <a:lnTo>
                    <a:pt x="1742325" y="5854509"/>
                  </a:lnTo>
                  <a:lnTo>
                    <a:pt x="1763547" y="5895556"/>
                  </a:lnTo>
                  <a:lnTo>
                    <a:pt x="1795919" y="5927928"/>
                  </a:lnTo>
                  <a:lnTo>
                    <a:pt x="1836966" y="5949162"/>
                  </a:lnTo>
                  <a:lnTo>
                    <a:pt x="1884235" y="5956782"/>
                  </a:lnTo>
                  <a:lnTo>
                    <a:pt x="1931504" y="5949162"/>
                  </a:lnTo>
                  <a:lnTo>
                    <a:pt x="1972551" y="5927928"/>
                  </a:lnTo>
                  <a:lnTo>
                    <a:pt x="2004923" y="5895556"/>
                  </a:lnTo>
                  <a:lnTo>
                    <a:pt x="2026158" y="5854509"/>
                  </a:lnTo>
                  <a:lnTo>
                    <a:pt x="2033790" y="5807240"/>
                  </a:lnTo>
                  <a:close/>
                </a:path>
                <a:path w="6410959" h="5956934">
                  <a:moveTo>
                    <a:pt x="4391584" y="149542"/>
                  </a:moveTo>
                  <a:lnTo>
                    <a:pt x="4383964" y="102273"/>
                  </a:lnTo>
                  <a:lnTo>
                    <a:pt x="4362729" y="61226"/>
                  </a:lnTo>
                  <a:lnTo>
                    <a:pt x="4330357" y="28854"/>
                  </a:lnTo>
                  <a:lnTo>
                    <a:pt x="4289310" y="7620"/>
                  </a:lnTo>
                  <a:lnTo>
                    <a:pt x="4242041" y="0"/>
                  </a:lnTo>
                  <a:lnTo>
                    <a:pt x="4194772" y="7620"/>
                  </a:lnTo>
                  <a:lnTo>
                    <a:pt x="4153725" y="28854"/>
                  </a:lnTo>
                  <a:lnTo>
                    <a:pt x="4121353" y="61226"/>
                  </a:lnTo>
                  <a:lnTo>
                    <a:pt x="4100131" y="102273"/>
                  </a:lnTo>
                  <a:lnTo>
                    <a:pt x="4092511" y="149542"/>
                  </a:lnTo>
                  <a:lnTo>
                    <a:pt x="4100131" y="196811"/>
                  </a:lnTo>
                  <a:lnTo>
                    <a:pt x="4121353" y="237871"/>
                  </a:lnTo>
                  <a:lnTo>
                    <a:pt x="4153725" y="270230"/>
                  </a:lnTo>
                  <a:lnTo>
                    <a:pt x="4194772" y="291465"/>
                  </a:lnTo>
                  <a:lnTo>
                    <a:pt x="4242041" y="299085"/>
                  </a:lnTo>
                  <a:lnTo>
                    <a:pt x="4289310" y="291465"/>
                  </a:lnTo>
                  <a:lnTo>
                    <a:pt x="4330357" y="270230"/>
                  </a:lnTo>
                  <a:lnTo>
                    <a:pt x="4362729" y="237871"/>
                  </a:lnTo>
                  <a:lnTo>
                    <a:pt x="4383964" y="196811"/>
                  </a:lnTo>
                  <a:lnTo>
                    <a:pt x="4391584" y="149542"/>
                  </a:lnTo>
                  <a:close/>
                </a:path>
                <a:path w="6410959" h="5956934">
                  <a:moveTo>
                    <a:pt x="6410376" y="3850716"/>
                  </a:moveTo>
                  <a:lnTo>
                    <a:pt x="6402743" y="3803446"/>
                  </a:lnTo>
                  <a:lnTo>
                    <a:pt x="6381521" y="3762400"/>
                  </a:lnTo>
                  <a:lnTo>
                    <a:pt x="6349149" y="3730028"/>
                  </a:lnTo>
                  <a:lnTo>
                    <a:pt x="6308102" y="3708806"/>
                  </a:lnTo>
                  <a:lnTo>
                    <a:pt x="6260833" y="3701186"/>
                  </a:lnTo>
                  <a:lnTo>
                    <a:pt x="6213564" y="3708806"/>
                  </a:lnTo>
                  <a:lnTo>
                    <a:pt x="6172517" y="3730028"/>
                  </a:lnTo>
                  <a:lnTo>
                    <a:pt x="6140145" y="3762400"/>
                  </a:lnTo>
                  <a:lnTo>
                    <a:pt x="6118911" y="3803446"/>
                  </a:lnTo>
                  <a:lnTo>
                    <a:pt x="6111291" y="3850716"/>
                  </a:lnTo>
                  <a:lnTo>
                    <a:pt x="6118911" y="3897985"/>
                  </a:lnTo>
                  <a:lnTo>
                    <a:pt x="6140145" y="3939044"/>
                  </a:lnTo>
                  <a:lnTo>
                    <a:pt x="6172517" y="3971417"/>
                  </a:lnTo>
                  <a:lnTo>
                    <a:pt x="6213564" y="3992638"/>
                  </a:lnTo>
                  <a:lnTo>
                    <a:pt x="6260833" y="4000258"/>
                  </a:lnTo>
                  <a:lnTo>
                    <a:pt x="6308102" y="3992638"/>
                  </a:lnTo>
                  <a:lnTo>
                    <a:pt x="6349149" y="3971417"/>
                  </a:lnTo>
                  <a:lnTo>
                    <a:pt x="6381521" y="3939044"/>
                  </a:lnTo>
                  <a:lnTo>
                    <a:pt x="6402743" y="3897985"/>
                  </a:lnTo>
                  <a:lnTo>
                    <a:pt x="6410376" y="3850716"/>
                  </a:lnTo>
                  <a:close/>
                </a:path>
              </a:pathLst>
            </a:custGeom>
            <a:solidFill>
              <a:srgbClr val="EFEFEF"/>
            </a:solidFill>
          </p:spPr>
          <p:txBody>
            <a:bodyPr wrap="square" lIns="0" tIns="0" rIns="0" bIns="0" rtlCol="0"/>
            <a:lstStyle/>
            <a:p>
              <a:endParaRPr dirty="0"/>
            </a:p>
          </p:txBody>
        </p:sp>
        <p:sp>
          <p:nvSpPr>
            <p:cNvPr id="10" name="object 10"/>
            <p:cNvSpPr/>
            <p:nvPr/>
          </p:nvSpPr>
          <p:spPr>
            <a:xfrm>
              <a:off x="11143744" y="2931345"/>
              <a:ext cx="3081020" cy="1428750"/>
            </a:xfrm>
            <a:custGeom>
              <a:avLst/>
              <a:gdLst/>
              <a:ahLst/>
              <a:cxnLst/>
              <a:rect l="l" t="t" r="r" b="b"/>
              <a:pathLst>
                <a:path w="3081019" h="1428750">
                  <a:moveTo>
                    <a:pt x="0" y="1428134"/>
                  </a:moveTo>
                  <a:lnTo>
                    <a:pt x="1428134" y="0"/>
                  </a:lnTo>
                  <a:lnTo>
                    <a:pt x="3080586" y="0"/>
                  </a:lnTo>
                </a:path>
              </a:pathLst>
            </a:custGeom>
            <a:ln w="48783">
              <a:solidFill>
                <a:srgbClr val="FFFFFF"/>
              </a:solidFill>
            </a:ln>
          </p:spPr>
          <p:txBody>
            <a:bodyPr wrap="square" lIns="0" tIns="0" rIns="0" bIns="0" rtlCol="0"/>
            <a:lstStyle/>
            <a:p>
              <a:endParaRPr dirty="0"/>
            </a:p>
          </p:txBody>
        </p:sp>
        <p:sp>
          <p:nvSpPr>
            <p:cNvPr id="11" name="object 11"/>
            <p:cNvSpPr/>
            <p:nvPr/>
          </p:nvSpPr>
          <p:spPr>
            <a:xfrm>
              <a:off x="4638602" y="4618686"/>
              <a:ext cx="2413000" cy="1251585"/>
            </a:xfrm>
            <a:custGeom>
              <a:avLst/>
              <a:gdLst/>
              <a:ahLst/>
              <a:cxnLst/>
              <a:rect l="l" t="t" r="r" b="b"/>
              <a:pathLst>
                <a:path w="2413000" h="1251585">
                  <a:moveTo>
                    <a:pt x="2412617" y="1251176"/>
                  </a:moveTo>
                  <a:lnTo>
                    <a:pt x="1161451" y="0"/>
                  </a:lnTo>
                  <a:lnTo>
                    <a:pt x="0" y="0"/>
                  </a:lnTo>
                </a:path>
              </a:pathLst>
            </a:custGeom>
            <a:ln w="48783">
              <a:solidFill>
                <a:srgbClr val="FFFFFF"/>
              </a:solidFill>
            </a:ln>
          </p:spPr>
          <p:txBody>
            <a:bodyPr wrap="square" lIns="0" tIns="0" rIns="0" bIns="0" rtlCol="0"/>
            <a:lstStyle/>
            <a:p>
              <a:endParaRPr dirty="0"/>
            </a:p>
          </p:txBody>
        </p:sp>
        <p:sp>
          <p:nvSpPr>
            <p:cNvPr id="12" name="object 12"/>
            <p:cNvSpPr/>
            <p:nvPr/>
          </p:nvSpPr>
          <p:spPr>
            <a:xfrm>
              <a:off x="4837988" y="10017182"/>
              <a:ext cx="3948429" cy="922655"/>
            </a:xfrm>
            <a:custGeom>
              <a:avLst/>
              <a:gdLst/>
              <a:ahLst/>
              <a:cxnLst/>
              <a:rect l="l" t="t" r="r" b="b"/>
              <a:pathLst>
                <a:path w="3948429" h="922654">
                  <a:moveTo>
                    <a:pt x="3947932" y="0"/>
                  </a:moveTo>
                  <a:lnTo>
                    <a:pt x="3025761" y="922170"/>
                  </a:lnTo>
                  <a:lnTo>
                    <a:pt x="0" y="922170"/>
                  </a:lnTo>
                </a:path>
              </a:pathLst>
            </a:custGeom>
            <a:ln w="48783">
              <a:solidFill>
                <a:srgbClr val="FFFFFF"/>
              </a:solidFill>
            </a:ln>
          </p:spPr>
          <p:txBody>
            <a:bodyPr wrap="square" lIns="0" tIns="0" rIns="0" bIns="0" rtlCol="0"/>
            <a:lstStyle/>
            <a:p>
              <a:endParaRPr dirty="0"/>
            </a:p>
          </p:txBody>
        </p:sp>
      </p:grpSp>
      <p:sp>
        <p:nvSpPr>
          <p:cNvPr id="13" name="object 13"/>
          <p:cNvSpPr txBox="1"/>
          <p:nvPr/>
        </p:nvSpPr>
        <p:spPr>
          <a:xfrm>
            <a:off x="14431467" y="2517292"/>
            <a:ext cx="959485" cy="630555"/>
          </a:xfrm>
          <a:prstGeom prst="rect">
            <a:avLst/>
          </a:prstGeom>
        </p:spPr>
        <p:txBody>
          <a:bodyPr vert="horz" wrap="square" lIns="0" tIns="15240" rIns="0" bIns="0" rtlCol="0">
            <a:spAutoFit/>
          </a:bodyPr>
          <a:lstStyle/>
          <a:p>
            <a:pPr marL="12700">
              <a:lnSpc>
                <a:spcPct val="100000"/>
              </a:lnSpc>
              <a:spcBef>
                <a:spcPts val="120"/>
              </a:spcBef>
            </a:pPr>
            <a:r>
              <a:rPr sz="3950" spc="-675" dirty="0">
                <a:solidFill>
                  <a:srgbClr val="EFEFEF"/>
                </a:solidFill>
                <a:latin typeface="Verdana"/>
                <a:cs typeface="Verdana"/>
              </a:rPr>
              <a:t>10%</a:t>
            </a:r>
            <a:endParaRPr sz="3950" dirty="0">
              <a:latin typeface="Verdana"/>
              <a:cs typeface="Verdana"/>
            </a:endParaRPr>
          </a:p>
        </p:txBody>
      </p:sp>
      <p:sp>
        <p:nvSpPr>
          <p:cNvPr id="14" name="object 14"/>
          <p:cNvSpPr txBox="1"/>
          <p:nvPr/>
        </p:nvSpPr>
        <p:spPr>
          <a:xfrm>
            <a:off x="14491456" y="9007631"/>
            <a:ext cx="1005205" cy="630555"/>
          </a:xfrm>
          <a:prstGeom prst="rect">
            <a:avLst/>
          </a:prstGeom>
        </p:spPr>
        <p:txBody>
          <a:bodyPr vert="horz" wrap="square" lIns="0" tIns="15240" rIns="0" bIns="0" rtlCol="0">
            <a:spAutoFit/>
          </a:bodyPr>
          <a:lstStyle/>
          <a:p>
            <a:pPr marL="12700">
              <a:lnSpc>
                <a:spcPct val="100000"/>
              </a:lnSpc>
              <a:spcBef>
                <a:spcPts val="120"/>
              </a:spcBef>
            </a:pPr>
            <a:r>
              <a:rPr sz="3950" spc="-575" dirty="0">
                <a:solidFill>
                  <a:srgbClr val="EFEFEF"/>
                </a:solidFill>
                <a:latin typeface="Verdana"/>
                <a:cs typeface="Verdana"/>
              </a:rPr>
              <a:t>25%</a:t>
            </a:r>
            <a:endParaRPr sz="3950" dirty="0">
              <a:latin typeface="Verdana"/>
              <a:cs typeface="Verdana"/>
            </a:endParaRPr>
          </a:p>
        </p:txBody>
      </p:sp>
      <p:sp>
        <p:nvSpPr>
          <p:cNvPr id="15" name="object 15"/>
          <p:cNvSpPr txBox="1"/>
          <p:nvPr/>
        </p:nvSpPr>
        <p:spPr>
          <a:xfrm>
            <a:off x="4861052" y="10084397"/>
            <a:ext cx="998219" cy="630555"/>
          </a:xfrm>
          <a:prstGeom prst="rect">
            <a:avLst/>
          </a:prstGeom>
        </p:spPr>
        <p:txBody>
          <a:bodyPr vert="horz" wrap="square" lIns="0" tIns="15240" rIns="0" bIns="0" rtlCol="0">
            <a:spAutoFit/>
          </a:bodyPr>
          <a:lstStyle/>
          <a:p>
            <a:pPr marL="12700">
              <a:lnSpc>
                <a:spcPct val="100000"/>
              </a:lnSpc>
              <a:spcBef>
                <a:spcPts val="120"/>
              </a:spcBef>
            </a:pPr>
            <a:r>
              <a:rPr sz="3950" spc="-595" dirty="0">
                <a:solidFill>
                  <a:srgbClr val="EFEFEF"/>
                </a:solidFill>
                <a:latin typeface="Verdana"/>
                <a:cs typeface="Verdana"/>
              </a:rPr>
              <a:t>35%</a:t>
            </a:r>
            <a:endParaRPr sz="3950" dirty="0">
              <a:latin typeface="Verdana"/>
              <a:cs typeface="Verdana"/>
            </a:endParaRPr>
          </a:p>
        </p:txBody>
      </p:sp>
      <p:sp>
        <p:nvSpPr>
          <p:cNvPr id="16" name="object 16"/>
          <p:cNvSpPr txBox="1"/>
          <p:nvPr/>
        </p:nvSpPr>
        <p:spPr>
          <a:xfrm>
            <a:off x="4678062" y="3814855"/>
            <a:ext cx="1061720" cy="630555"/>
          </a:xfrm>
          <a:prstGeom prst="rect">
            <a:avLst/>
          </a:prstGeom>
        </p:spPr>
        <p:txBody>
          <a:bodyPr vert="horz" wrap="square" lIns="0" tIns="15240" rIns="0" bIns="0" rtlCol="0">
            <a:spAutoFit/>
          </a:bodyPr>
          <a:lstStyle/>
          <a:p>
            <a:pPr marL="12700">
              <a:lnSpc>
                <a:spcPct val="100000"/>
              </a:lnSpc>
              <a:spcBef>
                <a:spcPts val="120"/>
              </a:spcBef>
            </a:pPr>
            <a:r>
              <a:rPr sz="3950" spc="-430" dirty="0">
                <a:solidFill>
                  <a:srgbClr val="EFEFEF"/>
                </a:solidFill>
                <a:latin typeface="Verdana"/>
                <a:cs typeface="Verdana"/>
              </a:rPr>
              <a:t>30%</a:t>
            </a:r>
            <a:endParaRPr sz="3950" dirty="0">
              <a:latin typeface="Verdana"/>
              <a:cs typeface="Verdana"/>
            </a:endParaRPr>
          </a:p>
        </p:txBody>
      </p:sp>
      <p:sp>
        <p:nvSpPr>
          <p:cNvPr id="17" name="object 17"/>
          <p:cNvSpPr txBox="1"/>
          <p:nvPr/>
        </p:nvSpPr>
        <p:spPr>
          <a:xfrm>
            <a:off x="10542685" y="4614321"/>
            <a:ext cx="1038860" cy="465455"/>
          </a:xfrm>
          <a:prstGeom prst="rect">
            <a:avLst/>
          </a:prstGeom>
        </p:spPr>
        <p:txBody>
          <a:bodyPr vert="horz" wrap="square" lIns="0" tIns="17145" rIns="0" bIns="0" rtlCol="0">
            <a:spAutoFit/>
          </a:bodyPr>
          <a:lstStyle/>
          <a:p>
            <a:pPr marL="12700">
              <a:lnSpc>
                <a:spcPct val="100000"/>
              </a:lnSpc>
              <a:spcBef>
                <a:spcPts val="135"/>
              </a:spcBef>
            </a:pPr>
            <a:r>
              <a:rPr sz="2850" b="1" spc="-70" dirty="0">
                <a:latin typeface="Verdana"/>
                <a:cs typeface="Verdana"/>
              </a:rPr>
              <a:t>YELO</a:t>
            </a:r>
            <a:endParaRPr sz="2850" dirty="0">
              <a:latin typeface="Verdana"/>
              <a:cs typeface="Verdana"/>
            </a:endParaRPr>
          </a:p>
        </p:txBody>
      </p:sp>
      <p:sp>
        <p:nvSpPr>
          <p:cNvPr id="18" name="object 18"/>
          <p:cNvSpPr txBox="1"/>
          <p:nvPr/>
        </p:nvSpPr>
        <p:spPr>
          <a:xfrm>
            <a:off x="7508316" y="4647765"/>
            <a:ext cx="2481580" cy="427990"/>
          </a:xfrm>
          <a:prstGeom prst="rect">
            <a:avLst/>
          </a:prstGeom>
        </p:spPr>
        <p:txBody>
          <a:bodyPr vert="horz" wrap="square" lIns="0" tIns="17145" rIns="0" bIns="0" rtlCol="0">
            <a:spAutoFit/>
          </a:bodyPr>
          <a:lstStyle/>
          <a:p>
            <a:pPr marL="12700">
              <a:lnSpc>
                <a:spcPct val="100000"/>
              </a:lnSpc>
              <a:spcBef>
                <a:spcPts val="135"/>
              </a:spcBef>
            </a:pPr>
            <a:r>
              <a:rPr sz="2600" b="1" spc="-10" dirty="0">
                <a:latin typeface="Verdana"/>
                <a:cs typeface="Verdana"/>
              </a:rPr>
              <a:t>WARE</a:t>
            </a:r>
            <a:r>
              <a:rPr sz="2600" b="1" spc="-210" dirty="0">
                <a:latin typeface="Verdana"/>
                <a:cs typeface="Verdana"/>
              </a:rPr>
              <a:t> </a:t>
            </a:r>
            <a:r>
              <a:rPr sz="2600" b="1" spc="-35" dirty="0">
                <a:latin typeface="Verdana"/>
                <a:cs typeface="Verdana"/>
              </a:rPr>
              <a:t>HOUSE</a:t>
            </a:r>
            <a:endParaRPr sz="2600" dirty="0">
              <a:latin typeface="Verdana"/>
              <a:cs typeface="Verdana"/>
            </a:endParaRPr>
          </a:p>
        </p:txBody>
      </p:sp>
      <p:sp>
        <p:nvSpPr>
          <p:cNvPr id="19" name="object 19"/>
          <p:cNvSpPr txBox="1"/>
          <p:nvPr/>
        </p:nvSpPr>
        <p:spPr>
          <a:xfrm>
            <a:off x="7304564" y="8725379"/>
            <a:ext cx="2179955" cy="628650"/>
          </a:xfrm>
          <a:prstGeom prst="rect">
            <a:avLst/>
          </a:prstGeom>
        </p:spPr>
        <p:txBody>
          <a:bodyPr vert="horz" wrap="square" lIns="0" tIns="13335" rIns="0" bIns="0" rtlCol="0">
            <a:spAutoFit/>
          </a:bodyPr>
          <a:lstStyle/>
          <a:p>
            <a:pPr marL="12700">
              <a:lnSpc>
                <a:spcPct val="100000"/>
              </a:lnSpc>
              <a:spcBef>
                <a:spcPts val="105"/>
              </a:spcBef>
            </a:pPr>
            <a:r>
              <a:rPr sz="3950" b="1" spc="-175" dirty="0">
                <a:latin typeface="Verdana"/>
                <a:cs typeface="Verdana"/>
              </a:rPr>
              <a:t>RASTAH</a:t>
            </a:r>
            <a:endParaRPr sz="3950" dirty="0">
              <a:latin typeface="Verdana"/>
              <a:cs typeface="Verdana"/>
            </a:endParaRPr>
          </a:p>
        </p:txBody>
      </p:sp>
      <p:sp>
        <p:nvSpPr>
          <p:cNvPr id="20" name="object 20"/>
          <p:cNvSpPr txBox="1"/>
          <p:nvPr/>
        </p:nvSpPr>
        <p:spPr>
          <a:xfrm>
            <a:off x="12035101" y="6886430"/>
            <a:ext cx="1592580" cy="528320"/>
          </a:xfrm>
          <a:prstGeom prst="rect">
            <a:avLst/>
          </a:prstGeom>
        </p:spPr>
        <p:txBody>
          <a:bodyPr vert="horz" wrap="square" lIns="0" tIns="12065" rIns="0" bIns="0" rtlCol="0">
            <a:spAutoFit/>
          </a:bodyPr>
          <a:lstStyle/>
          <a:p>
            <a:pPr marL="12700">
              <a:lnSpc>
                <a:spcPct val="100000"/>
              </a:lnSpc>
              <a:spcBef>
                <a:spcPts val="95"/>
              </a:spcBef>
            </a:pPr>
            <a:r>
              <a:rPr sz="3300" b="1" spc="-90" dirty="0">
                <a:latin typeface="Verdana"/>
                <a:cs typeface="Verdana"/>
              </a:rPr>
              <a:t>FUROR</a:t>
            </a:r>
            <a:endParaRPr sz="3300" dirty="0">
              <a:latin typeface="Verdana"/>
              <a:cs typeface="Verdana"/>
            </a:endParaRPr>
          </a:p>
        </p:txBody>
      </p:sp>
      <p:sp>
        <p:nvSpPr>
          <p:cNvPr id="21" name="object 21"/>
          <p:cNvSpPr txBox="1"/>
          <p:nvPr/>
        </p:nvSpPr>
        <p:spPr>
          <a:xfrm>
            <a:off x="8855857" y="7255529"/>
            <a:ext cx="2438400" cy="402590"/>
          </a:xfrm>
          <a:prstGeom prst="rect">
            <a:avLst/>
          </a:prstGeom>
        </p:spPr>
        <p:txBody>
          <a:bodyPr vert="horz" wrap="square" lIns="0" tIns="15240" rIns="0" bIns="0" rtlCol="0">
            <a:spAutoFit/>
          </a:bodyPr>
          <a:lstStyle/>
          <a:p>
            <a:pPr marL="12700">
              <a:lnSpc>
                <a:spcPct val="100000"/>
              </a:lnSpc>
              <a:spcBef>
                <a:spcPts val="120"/>
              </a:spcBef>
            </a:pPr>
            <a:r>
              <a:rPr sz="2450" b="1" spc="-100" dirty="0">
                <a:latin typeface="Verdana"/>
                <a:cs typeface="Verdana"/>
              </a:rPr>
              <a:t>COMPETITORS</a:t>
            </a:r>
            <a:endParaRPr sz="2450" dirty="0">
              <a:latin typeface="Verdana"/>
              <a:cs typeface="Verdana"/>
            </a:endParaRPr>
          </a:p>
        </p:txBody>
      </p:sp>
      <p:grpSp>
        <p:nvGrpSpPr>
          <p:cNvPr id="22" name="object 22"/>
          <p:cNvGrpSpPr/>
          <p:nvPr/>
        </p:nvGrpSpPr>
        <p:grpSpPr>
          <a:xfrm>
            <a:off x="9174840" y="6048224"/>
            <a:ext cx="1800860" cy="1136650"/>
            <a:chOff x="9174840" y="6048224"/>
            <a:chExt cx="1800860" cy="1136650"/>
          </a:xfrm>
        </p:grpSpPr>
        <p:sp>
          <p:nvSpPr>
            <p:cNvPr id="23" name="object 23"/>
            <p:cNvSpPr/>
            <p:nvPr/>
          </p:nvSpPr>
          <p:spPr>
            <a:xfrm>
              <a:off x="9174840" y="6202773"/>
              <a:ext cx="1800860" cy="981710"/>
            </a:xfrm>
            <a:custGeom>
              <a:avLst/>
              <a:gdLst/>
              <a:ahLst/>
              <a:cxnLst/>
              <a:rect l="l" t="t" r="r" b="b"/>
              <a:pathLst>
                <a:path w="1800859" h="981709">
                  <a:moveTo>
                    <a:pt x="100719" y="496570"/>
                  </a:moveTo>
                  <a:lnTo>
                    <a:pt x="96394" y="502920"/>
                  </a:lnTo>
                  <a:lnTo>
                    <a:pt x="91211" y="509270"/>
                  </a:lnTo>
                  <a:lnTo>
                    <a:pt x="79986" y="532130"/>
                  </a:lnTo>
                  <a:lnTo>
                    <a:pt x="72212" y="547370"/>
                  </a:lnTo>
                  <a:lnTo>
                    <a:pt x="64642" y="563880"/>
                  </a:lnTo>
                  <a:lnTo>
                    <a:pt x="57349" y="579120"/>
                  </a:lnTo>
                  <a:lnTo>
                    <a:pt x="36807" y="628650"/>
                  </a:lnTo>
                  <a:lnTo>
                    <a:pt x="19364" y="679450"/>
                  </a:lnTo>
                  <a:lnTo>
                    <a:pt x="6576" y="731520"/>
                  </a:lnTo>
                  <a:lnTo>
                    <a:pt x="0" y="784860"/>
                  </a:lnTo>
                  <a:lnTo>
                    <a:pt x="1244" y="826770"/>
                  </a:lnTo>
                  <a:lnTo>
                    <a:pt x="10101" y="867410"/>
                  </a:lnTo>
                  <a:lnTo>
                    <a:pt x="27099" y="904240"/>
                  </a:lnTo>
                  <a:lnTo>
                    <a:pt x="52762" y="939800"/>
                  </a:lnTo>
                  <a:lnTo>
                    <a:pt x="83280" y="965200"/>
                  </a:lnTo>
                  <a:lnTo>
                    <a:pt x="154769" y="981710"/>
                  </a:lnTo>
                  <a:lnTo>
                    <a:pt x="193439" y="974090"/>
                  </a:lnTo>
                  <a:lnTo>
                    <a:pt x="236724" y="948690"/>
                  </a:lnTo>
                  <a:lnTo>
                    <a:pt x="273122" y="915670"/>
                  </a:lnTo>
                  <a:lnTo>
                    <a:pt x="295861" y="890270"/>
                  </a:lnTo>
                  <a:lnTo>
                    <a:pt x="123535" y="890270"/>
                  </a:lnTo>
                  <a:lnTo>
                    <a:pt x="91813" y="887730"/>
                  </a:lnTo>
                  <a:lnTo>
                    <a:pt x="45107" y="853440"/>
                  </a:lnTo>
                  <a:lnTo>
                    <a:pt x="29210" y="800100"/>
                  </a:lnTo>
                  <a:lnTo>
                    <a:pt x="28696" y="775970"/>
                  </a:lnTo>
                  <a:lnTo>
                    <a:pt x="31153" y="753110"/>
                  </a:lnTo>
                  <a:lnTo>
                    <a:pt x="46235" y="694690"/>
                  </a:lnTo>
                  <a:lnTo>
                    <a:pt x="67886" y="626110"/>
                  </a:lnTo>
                  <a:lnTo>
                    <a:pt x="84851" y="574040"/>
                  </a:lnTo>
                  <a:lnTo>
                    <a:pt x="90934" y="554990"/>
                  </a:lnTo>
                  <a:lnTo>
                    <a:pt x="96977" y="535940"/>
                  </a:lnTo>
                  <a:lnTo>
                    <a:pt x="102865" y="516890"/>
                  </a:lnTo>
                  <a:lnTo>
                    <a:pt x="104656" y="511810"/>
                  </a:lnTo>
                  <a:lnTo>
                    <a:pt x="104447" y="505460"/>
                  </a:lnTo>
                  <a:lnTo>
                    <a:pt x="105148" y="499110"/>
                  </a:lnTo>
                  <a:lnTo>
                    <a:pt x="100719" y="496570"/>
                  </a:lnTo>
                  <a:close/>
                </a:path>
                <a:path w="1800859" h="981709">
                  <a:moveTo>
                    <a:pt x="1026834" y="318770"/>
                  </a:moveTo>
                  <a:lnTo>
                    <a:pt x="966327" y="318770"/>
                  </a:lnTo>
                  <a:lnTo>
                    <a:pt x="973746" y="320040"/>
                  </a:lnTo>
                  <a:lnTo>
                    <a:pt x="977429" y="326390"/>
                  </a:lnTo>
                  <a:lnTo>
                    <a:pt x="979970" y="340360"/>
                  </a:lnTo>
                  <a:lnTo>
                    <a:pt x="981380" y="353060"/>
                  </a:lnTo>
                  <a:lnTo>
                    <a:pt x="979967" y="361950"/>
                  </a:lnTo>
                  <a:lnTo>
                    <a:pt x="974569" y="368300"/>
                  </a:lnTo>
                  <a:lnTo>
                    <a:pt x="955593" y="379730"/>
                  </a:lnTo>
                  <a:lnTo>
                    <a:pt x="779095" y="462280"/>
                  </a:lnTo>
                  <a:lnTo>
                    <a:pt x="736057" y="481330"/>
                  </a:lnTo>
                  <a:lnTo>
                    <a:pt x="660000" y="516890"/>
                  </a:lnTo>
                  <a:lnTo>
                    <a:pt x="593828" y="546100"/>
                  </a:lnTo>
                  <a:lnTo>
                    <a:pt x="519806" y="580390"/>
                  </a:lnTo>
                  <a:lnTo>
                    <a:pt x="480186" y="603250"/>
                  </a:lnTo>
                  <a:lnTo>
                    <a:pt x="442304" y="628650"/>
                  </a:lnTo>
                  <a:lnTo>
                    <a:pt x="406476" y="655320"/>
                  </a:lnTo>
                  <a:lnTo>
                    <a:pt x="373014" y="687070"/>
                  </a:lnTo>
                  <a:lnTo>
                    <a:pt x="332323" y="731520"/>
                  </a:lnTo>
                  <a:lnTo>
                    <a:pt x="312645" y="755650"/>
                  </a:lnTo>
                  <a:lnTo>
                    <a:pt x="293006" y="778510"/>
                  </a:lnTo>
                  <a:lnTo>
                    <a:pt x="277160" y="796290"/>
                  </a:lnTo>
                  <a:lnTo>
                    <a:pt x="260958" y="815340"/>
                  </a:lnTo>
                  <a:lnTo>
                    <a:pt x="243746" y="831850"/>
                  </a:lnTo>
                  <a:lnTo>
                    <a:pt x="201586" y="863600"/>
                  </a:lnTo>
                  <a:lnTo>
                    <a:pt x="151268" y="885190"/>
                  </a:lnTo>
                  <a:lnTo>
                    <a:pt x="123535" y="890270"/>
                  </a:lnTo>
                  <a:lnTo>
                    <a:pt x="295861" y="890270"/>
                  </a:lnTo>
                  <a:lnTo>
                    <a:pt x="354725" y="825500"/>
                  </a:lnTo>
                  <a:lnTo>
                    <a:pt x="382030" y="796290"/>
                  </a:lnTo>
                  <a:lnTo>
                    <a:pt x="415859" y="762000"/>
                  </a:lnTo>
                  <a:lnTo>
                    <a:pt x="452050" y="730250"/>
                  </a:lnTo>
                  <a:lnTo>
                    <a:pt x="491179" y="703580"/>
                  </a:lnTo>
                  <a:lnTo>
                    <a:pt x="533826" y="680720"/>
                  </a:lnTo>
                  <a:lnTo>
                    <a:pt x="729265" y="589280"/>
                  </a:lnTo>
                  <a:lnTo>
                    <a:pt x="763873" y="575310"/>
                  </a:lnTo>
                  <a:lnTo>
                    <a:pt x="775295" y="568960"/>
                  </a:lnTo>
                  <a:lnTo>
                    <a:pt x="861869" y="528320"/>
                  </a:lnTo>
                  <a:lnTo>
                    <a:pt x="905082" y="506730"/>
                  </a:lnTo>
                  <a:lnTo>
                    <a:pt x="948222" y="486410"/>
                  </a:lnTo>
                  <a:lnTo>
                    <a:pt x="986365" y="452120"/>
                  </a:lnTo>
                  <a:lnTo>
                    <a:pt x="1008344" y="411480"/>
                  </a:lnTo>
                  <a:lnTo>
                    <a:pt x="1022533" y="356870"/>
                  </a:lnTo>
                  <a:lnTo>
                    <a:pt x="1025979" y="320040"/>
                  </a:lnTo>
                  <a:lnTo>
                    <a:pt x="1026834" y="318770"/>
                  </a:lnTo>
                  <a:close/>
                </a:path>
                <a:path w="1800859" h="981709">
                  <a:moveTo>
                    <a:pt x="872879" y="53340"/>
                  </a:moveTo>
                  <a:lnTo>
                    <a:pt x="808708" y="78740"/>
                  </a:lnTo>
                  <a:lnTo>
                    <a:pt x="780410" y="106680"/>
                  </a:lnTo>
                  <a:lnTo>
                    <a:pt x="744259" y="172720"/>
                  </a:lnTo>
                  <a:lnTo>
                    <a:pt x="736605" y="212090"/>
                  </a:lnTo>
                  <a:lnTo>
                    <a:pt x="735479" y="227330"/>
                  </a:lnTo>
                  <a:lnTo>
                    <a:pt x="735741" y="242570"/>
                  </a:lnTo>
                  <a:lnTo>
                    <a:pt x="755760" y="290830"/>
                  </a:lnTo>
                  <a:lnTo>
                    <a:pt x="790559" y="314960"/>
                  </a:lnTo>
                  <a:lnTo>
                    <a:pt x="846778" y="326390"/>
                  </a:lnTo>
                  <a:lnTo>
                    <a:pt x="882049" y="327660"/>
                  </a:lnTo>
                  <a:lnTo>
                    <a:pt x="917331" y="325120"/>
                  </a:lnTo>
                  <a:lnTo>
                    <a:pt x="952578" y="321310"/>
                  </a:lnTo>
                  <a:lnTo>
                    <a:pt x="966327" y="318770"/>
                  </a:lnTo>
                  <a:lnTo>
                    <a:pt x="1026834" y="318770"/>
                  </a:lnTo>
                  <a:lnTo>
                    <a:pt x="1028544" y="316230"/>
                  </a:lnTo>
                  <a:lnTo>
                    <a:pt x="1037842" y="316230"/>
                  </a:lnTo>
                  <a:lnTo>
                    <a:pt x="1074329" y="311150"/>
                  </a:lnTo>
                  <a:lnTo>
                    <a:pt x="1140609" y="283210"/>
                  </a:lnTo>
                  <a:lnTo>
                    <a:pt x="1193168" y="243840"/>
                  </a:lnTo>
                  <a:lnTo>
                    <a:pt x="1216898" y="218440"/>
                  </a:lnTo>
                  <a:lnTo>
                    <a:pt x="868718" y="218440"/>
                  </a:lnTo>
                  <a:lnTo>
                    <a:pt x="843959" y="217170"/>
                  </a:lnTo>
                  <a:lnTo>
                    <a:pt x="805441" y="205740"/>
                  </a:lnTo>
                  <a:lnTo>
                    <a:pt x="795056" y="184150"/>
                  </a:lnTo>
                  <a:lnTo>
                    <a:pt x="799427" y="172720"/>
                  </a:lnTo>
                  <a:lnTo>
                    <a:pt x="809943" y="165100"/>
                  </a:lnTo>
                  <a:lnTo>
                    <a:pt x="826898" y="160020"/>
                  </a:lnTo>
                  <a:lnTo>
                    <a:pt x="843794" y="158750"/>
                  </a:lnTo>
                  <a:lnTo>
                    <a:pt x="996044" y="158750"/>
                  </a:lnTo>
                  <a:lnTo>
                    <a:pt x="995344" y="157480"/>
                  </a:lnTo>
                  <a:lnTo>
                    <a:pt x="977783" y="130810"/>
                  </a:lnTo>
                  <a:lnTo>
                    <a:pt x="957867" y="105410"/>
                  </a:lnTo>
                  <a:lnTo>
                    <a:pt x="935416" y="82550"/>
                  </a:lnTo>
                  <a:lnTo>
                    <a:pt x="904474" y="60960"/>
                  </a:lnTo>
                  <a:lnTo>
                    <a:pt x="872879" y="53340"/>
                  </a:lnTo>
                  <a:close/>
                </a:path>
                <a:path w="1800859" h="981709">
                  <a:moveTo>
                    <a:pt x="1358498" y="160020"/>
                  </a:moveTo>
                  <a:lnTo>
                    <a:pt x="1278438" y="160020"/>
                  </a:lnTo>
                  <a:lnTo>
                    <a:pt x="1282086" y="163830"/>
                  </a:lnTo>
                  <a:lnTo>
                    <a:pt x="1284044" y="171450"/>
                  </a:lnTo>
                  <a:lnTo>
                    <a:pt x="1290149" y="215900"/>
                  </a:lnTo>
                  <a:lnTo>
                    <a:pt x="1309091" y="257810"/>
                  </a:lnTo>
                  <a:lnTo>
                    <a:pt x="1346786" y="284480"/>
                  </a:lnTo>
                  <a:lnTo>
                    <a:pt x="1409793" y="297180"/>
                  </a:lnTo>
                  <a:lnTo>
                    <a:pt x="1441358" y="293370"/>
                  </a:lnTo>
                  <a:lnTo>
                    <a:pt x="1502023" y="267970"/>
                  </a:lnTo>
                  <a:lnTo>
                    <a:pt x="1548680" y="223520"/>
                  </a:lnTo>
                  <a:lnTo>
                    <a:pt x="1569659" y="193040"/>
                  </a:lnTo>
                  <a:lnTo>
                    <a:pt x="1572067" y="189230"/>
                  </a:lnTo>
                  <a:lnTo>
                    <a:pt x="1575198" y="185420"/>
                  </a:lnTo>
                  <a:lnTo>
                    <a:pt x="1776801" y="185420"/>
                  </a:lnTo>
                  <a:lnTo>
                    <a:pt x="1778999" y="181610"/>
                  </a:lnTo>
                  <a:lnTo>
                    <a:pt x="1779951" y="179070"/>
                  </a:lnTo>
                  <a:lnTo>
                    <a:pt x="1422797" y="179070"/>
                  </a:lnTo>
                  <a:lnTo>
                    <a:pt x="1382070" y="171450"/>
                  </a:lnTo>
                  <a:lnTo>
                    <a:pt x="1358498" y="160020"/>
                  </a:lnTo>
                  <a:close/>
                </a:path>
                <a:path w="1800859" h="981709">
                  <a:moveTo>
                    <a:pt x="1776801" y="185420"/>
                  </a:moveTo>
                  <a:lnTo>
                    <a:pt x="1575198" y="185420"/>
                  </a:lnTo>
                  <a:lnTo>
                    <a:pt x="1578098" y="189230"/>
                  </a:lnTo>
                  <a:lnTo>
                    <a:pt x="1579742" y="193040"/>
                  </a:lnTo>
                  <a:lnTo>
                    <a:pt x="1581941" y="195580"/>
                  </a:lnTo>
                  <a:lnTo>
                    <a:pt x="1590446" y="207010"/>
                  </a:lnTo>
                  <a:lnTo>
                    <a:pt x="1598932" y="217170"/>
                  </a:lnTo>
                  <a:lnTo>
                    <a:pt x="1625468" y="246380"/>
                  </a:lnTo>
                  <a:lnTo>
                    <a:pt x="1657614" y="257810"/>
                  </a:lnTo>
                  <a:lnTo>
                    <a:pt x="1690419" y="256540"/>
                  </a:lnTo>
                  <a:lnTo>
                    <a:pt x="1719408" y="247650"/>
                  </a:lnTo>
                  <a:lnTo>
                    <a:pt x="1744548" y="229870"/>
                  </a:lnTo>
                  <a:lnTo>
                    <a:pt x="1765810" y="204470"/>
                  </a:lnTo>
                  <a:lnTo>
                    <a:pt x="1776801" y="185420"/>
                  </a:lnTo>
                  <a:close/>
                </a:path>
                <a:path w="1800859" h="981709">
                  <a:moveTo>
                    <a:pt x="996044" y="158750"/>
                  </a:moveTo>
                  <a:lnTo>
                    <a:pt x="843794" y="158750"/>
                  </a:lnTo>
                  <a:lnTo>
                    <a:pt x="860477" y="161290"/>
                  </a:lnTo>
                  <a:lnTo>
                    <a:pt x="876790" y="168910"/>
                  </a:lnTo>
                  <a:lnTo>
                    <a:pt x="888917" y="177800"/>
                  </a:lnTo>
                  <a:lnTo>
                    <a:pt x="900009" y="187960"/>
                  </a:lnTo>
                  <a:lnTo>
                    <a:pt x="910244" y="199390"/>
                  </a:lnTo>
                  <a:lnTo>
                    <a:pt x="919804" y="213360"/>
                  </a:lnTo>
                  <a:lnTo>
                    <a:pt x="893927" y="217170"/>
                  </a:lnTo>
                  <a:lnTo>
                    <a:pt x="868718" y="218440"/>
                  </a:lnTo>
                  <a:lnTo>
                    <a:pt x="1216898" y="218440"/>
                  </a:lnTo>
                  <a:lnTo>
                    <a:pt x="1232808" y="200660"/>
                  </a:lnTo>
                  <a:lnTo>
                    <a:pt x="1233875" y="199390"/>
                  </a:lnTo>
                  <a:lnTo>
                    <a:pt x="1020251" y="199390"/>
                  </a:lnTo>
                  <a:lnTo>
                    <a:pt x="1015497" y="195580"/>
                  </a:lnTo>
                  <a:lnTo>
                    <a:pt x="1010733" y="185420"/>
                  </a:lnTo>
                  <a:lnTo>
                    <a:pt x="996044" y="158750"/>
                  </a:lnTo>
                  <a:close/>
                </a:path>
                <a:path w="1800859" h="981709">
                  <a:moveTo>
                    <a:pt x="1311122" y="34290"/>
                  </a:moveTo>
                  <a:lnTo>
                    <a:pt x="1300316" y="39370"/>
                  </a:lnTo>
                  <a:lnTo>
                    <a:pt x="1295154" y="44450"/>
                  </a:lnTo>
                  <a:lnTo>
                    <a:pt x="1269572" y="68580"/>
                  </a:lnTo>
                  <a:lnTo>
                    <a:pt x="1228408" y="109220"/>
                  </a:lnTo>
                  <a:lnTo>
                    <a:pt x="1169039" y="158750"/>
                  </a:lnTo>
                  <a:lnTo>
                    <a:pt x="1126719" y="180340"/>
                  </a:lnTo>
                  <a:lnTo>
                    <a:pt x="1080959" y="193040"/>
                  </a:lnTo>
                  <a:lnTo>
                    <a:pt x="1020251" y="199390"/>
                  </a:lnTo>
                  <a:lnTo>
                    <a:pt x="1233875" y="199390"/>
                  </a:lnTo>
                  <a:lnTo>
                    <a:pt x="1252014" y="177800"/>
                  </a:lnTo>
                  <a:lnTo>
                    <a:pt x="1256569" y="172720"/>
                  </a:lnTo>
                  <a:lnTo>
                    <a:pt x="1260998" y="167640"/>
                  </a:lnTo>
                  <a:lnTo>
                    <a:pt x="1266432" y="163830"/>
                  </a:lnTo>
                  <a:lnTo>
                    <a:pt x="1273191" y="160020"/>
                  </a:lnTo>
                  <a:lnTo>
                    <a:pt x="1358498" y="160020"/>
                  </a:lnTo>
                  <a:lnTo>
                    <a:pt x="1348021" y="154940"/>
                  </a:lnTo>
                  <a:lnTo>
                    <a:pt x="1335634" y="143510"/>
                  </a:lnTo>
                  <a:lnTo>
                    <a:pt x="1326261" y="132080"/>
                  </a:lnTo>
                  <a:lnTo>
                    <a:pt x="1320405" y="118110"/>
                  </a:lnTo>
                  <a:lnTo>
                    <a:pt x="1318567" y="101600"/>
                  </a:lnTo>
                  <a:lnTo>
                    <a:pt x="1319486" y="88900"/>
                  </a:lnTo>
                  <a:lnTo>
                    <a:pt x="1321335" y="77470"/>
                  </a:lnTo>
                  <a:lnTo>
                    <a:pt x="1323480" y="64770"/>
                  </a:lnTo>
                  <a:lnTo>
                    <a:pt x="1325289" y="52070"/>
                  </a:lnTo>
                  <a:lnTo>
                    <a:pt x="1325833" y="46990"/>
                  </a:lnTo>
                  <a:lnTo>
                    <a:pt x="1325509" y="40640"/>
                  </a:lnTo>
                  <a:lnTo>
                    <a:pt x="1318598" y="35560"/>
                  </a:lnTo>
                  <a:lnTo>
                    <a:pt x="1311122" y="34290"/>
                  </a:lnTo>
                  <a:close/>
                </a:path>
                <a:path w="1800859" h="981709">
                  <a:moveTo>
                    <a:pt x="1628976" y="13970"/>
                  </a:moveTo>
                  <a:lnTo>
                    <a:pt x="1591870" y="55880"/>
                  </a:lnTo>
                  <a:lnTo>
                    <a:pt x="1576373" y="80010"/>
                  </a:lnTo>
                  <a:lnTo>
                    <a:pt x="1560440" y="102870"/>
                  </a:lnTo>
                  <a:lnTo>
                    <a:pt x="1543408" y="125730"/>
                  </a:lnTo>
                  <a:lnTo>
                    <a:pt x="1507631" y="157480"/>
                  </a:lnTo>
                  <a:lnTo>
                    <a:pt x="1466039" y="173990"/>
                  </a:lnTo>
                  <a:lnTo>
                    <a:pt x="1422797" y="179070"/>
                  </a:lnTo>
                  <a:lnTo>
                    <a:pt x="1779951" y="179070"/>
                  </a:lnTo>
                  <a:lnTo>
                    <a:pt x="1788516" y="156210"/>
                  </a:lnTo>
                  <a:lnTo>
                    <a:pt x="1791132" y="146050"/>
                  </a:lnTo>
                  <a:lnTo>
                    <a:pt x="1713910" y="146050"/>
                  </a:lnTo>
                  <a:lnTo>
                    <a:pt x="1695737" y="144780"/>
                  </a:lnTo>
                  <a:lnTo>
                    <a:pt x="1644350" y="120650"/>
                  </a:lnTo>
                  <a:lnTo>
                    <a:pt x="1625911" y="87630"/>
                  </a:lnTo>
                  <a:lnTo>
                    <a:pt x="1630285" y="62230"/>
                  </a:lnTo>
                  <a:lnTo>
                    <a:pt x="1632883" y="53340"/>
                  </a:lnTo>
                  <a:lnTo>
                    <a:pt x="1634773" y="44450"/>
                  </a:lnTo>
                  <a:lnTo>
                    <a:pt x="1636170" y="35560"/>
                  </a:lnTo>
                  <a:lnTo>
                    <a:pt x="1637719" y="22860"/>
                  </a:lnTo>
                  <a:lnTo>
                    <a:pt x="1634714" y="17780"/>
                  </a:lnTo>
                  <a:lnTo>
                    <a:pt x="1628976" y="13970"/>
                  </a:lnTo>
                  <a:close/>
                </a:path>
                <a:path w="1800859" h="981709">
                  <a:moveTo>
                    <a:pt x="1769338" y="0"/>
                  </a:moveTo>
                  <a:lnTo>
                    <a:pt x="1765914" y="3810"/>
                  </a:lnTo>
                  <a:lnTo>
                    <a:pt x="1761014" y="7620"/>
                  </a:lnTo>
                  <a:lnTo>
                    <a:pt x="1759328" y="12700"/>
                  </a:lnTo>
                  <a:lnTo>
                    <a:pt x="1754000" y="29210"/>
                  </a:lnTo>
                  <a:lnTo>
                    <a:pt x="1748936" y="46990"/>
                  </a:lnTo>
                  <a:lnTo>
                    <a:pt x="1743832" y="63500"/>
                  </a:lnTo>
                  <a:lnTo>
                    <a:pt x="1738386" y="80010"/>
                  </a:lnTo>
                  <a:lnTo>
                    <a:pt x="1736402" y="88900"/>
                  </a:lnTo>
                  <a:lnTo>
                    <a:pt x="1737163" y="96520"/>
                  </a:lnTo>
                  <a:lnTo>
                    <a:pt x="1740541" y="104140"/>
                  </a:lnTo>
                  <a:lnTo>
                    <a:pt x="1746407" y="111760"/>
                  </a:lnTo>
                  <a:lnTo>
                    <a:pt x="1753231" y="119380"/>
                  </a:lnTo>
                  <a:lnTo>
                    <a:pt x="1754888" y="125730"/>
                  </a:lnTo>
                  <a:lnTo>
                    <a:pt x="1713910" y="146050"/>
                  </a:lnTo>
                  <a:lnTo>
                    <a:pt x="1791132" y="146050"/>
                  </a:lnTo>
                  <a:lnTo>
                    <a:pt x="1795056" y="130810"/>
                  </a:lnTo>
                  <a:lnTo>
                    <a:pt x="1799316" y="104140"/>
                  </a:lnTo>
                  <a:lnTo>
                    <a:pt x="1800550" y="80010"/>
                  </a:lnTo>
                  <a:lnTo>
                    <a:pt x="1798137" y="55880"/>
                  </a:lnTo>
                  <a:lnTo>
                    <a:pt x="1792094" y="33020"/>
                  </a:lnTo>
                  <a:lnTo>
                    <a:pt x="1782437" y="11430"/>
                  </a:lnTo>
                  <a:lnTo>
                    <a:pt x="1779841" y="6350"/>
                  </a:lnTo>
                  <a:lnTo>
                    <a:pt x="1773799" y="3810"/>
                  </a:lnTo>
                  <a:lnTo>
                    <a:pt x="1769338" y="0"/>
                  </a:lnTo>
                  <a:close/>
                </a:path>
              </a:pathLst>
            </a:custGeom>
            <a:solidFill>
              <a:srgbClr val="000000"/>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9949351" y="6048224"/>
              <a:ext cx="143597" cy="156780"/>
            </a:xfrm>
            <a:prstGeom prst="rect">
              <a:avLst/>
            </a:prstGeom>
          </p:spPr>
        </p:pic>
      </p:grpSp>
      <p:pic>
        <p:nvPicPr>
          <p:cNvPr id="25" name="Picture 24">
            <a:extLst>
              <a:ext uri="{FF2B5EF4-FFF2-40B4-BE49-F238E27FC236}">
                <a16:creationId xmlns:a16="http://schemas.microsoft.com/office/drawing/2014/main" id="{9E5815C1-E37C-F74C-9A31-81CC4112BF1D}"/>
              </a:ext>
            </a:extLst>
          </p:cNvPr>
          <p:cNvPicPr>
            <a:picLocks noChangeAspect="1"/>
          </p:cNvPicPr>
          <p:nvPr/>
        </p:nvPicPr>
        <p:blipFill rotWithShape="1">
          <a:blip r:embed="rId5"/>
          <a:srcRect t="817" r="654" b="748"/>
          <a:stretch/>
        </p:blipFill>
        <p:spPr>
          <a:xfrm>
            <a:off x="0" y="0"/>
            <a:ext cx="20104100" cy="113093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0993-D289-A0A2-D66C-913CC378E7D6}"/>
              </a:ext>
            </a:extLst>
          </p:cNvPr>
          <p:cNvSpPr>
            <a:spLocks noGrp="1"/>
          </p:cNvSpPr>
          <p:nvPr>
            <p:ph type="title"/>
          </p:nvPr>
        </p:nvSpPr>
        <p:spPr/>
        <p:txBody>
          <a:bodyPr/>
          <a:lstStyle/>
          <a:p>
            <a:r>
              <a:rPr lang="en-US" dirty="0"/>
              <a:t>Links: </a:t>
            </a:r>
          </a:p>
        </p:txBody>
      </p:sp>
      <p:sp>
        <p:nvSpPr>
          <p:cNvPr id="3" name="TextBox 2">
            <a:extLst>
              <a:ext uri="{FF2B5EF4-FFF2-40B4-BE49-F238E27FC236}">
                <a16:creationId xmlns:a16="http://schemas.microsoft.com/office/drawing/2014/main" id="{1B89AE42-14B9-DF74-7A00-6A02A325B45C}"/>
              </a:ext>
            </a:extLst>
          </p:cNvPr>
          <p:cNvSpPr txBox="1"/>
          <p:nvPr/>
        </p:nvSpPr>
        <p:spPr>
          <a:xfrm>
            <a:off x="3651250" y="2225675"/>
            <a:ext cx="11887200" cy="646331"/>
          </a:xfrm>
          <a:prstGeom prst="rect">
            <a:avLst/>
          </a:prstGeom>
          <a:noFill/>
        </p:spPr>
        <p:txBody>
          <a:bodyPr wrap="square" rtlCol="0">
            <a:spAutoFit/>
          </a:bodyPr>
          <a:lstStyle/>
          <a:p>
            <a:r>
              <a:rPr lang="en-US" dirty="0">
                <a:solidFill>
                  <a:schemeClr val="bg1"/>
                </a:solidFill>
              </a:rPr>
              <a:t>Website: </a:t>
            </a:r>
            <a:r>
              <a:rPr lang="en-US" dirty="0">
                <a:hlinkClick r:id="rId2"/>
              </a:rPr>
              <a:t>Error (iframahmood24.wixsite.com)</a:t>
            </a:r>
            <a:endParaRPr lang="en-US" dirty="0"/>
          </a:p>
          <a:p>
            <a:r>
              <a:rPr lang="en-US" dirty="0">
                <a:solidFill>
                  <a:schemeClr val="bg1"/>
                </a:solidFill>
              </a:rPr>
              <a:t>Instagram Page: </a:t>
            </a:r>
            <a:r>
              <a:rPr lang="en-US" dirty="0">
                <a:hlinkClick r:id="rId3"/>
              </a:rPr>
              <a:t>SAFAR (@safarwear) • Instagram photos and videos</a:t>
            </a:r>
            <a:endParaRPr lang="en-US" dirty="0">
              <a:solidFill>
                <a:schemeClr val="bg1"/>
              </a:solidFill>
            </a:endParaRPr>
          </a:p>
        </p:txBody>
      </p:sp>
    </p:spTree>
    <p:extLst>
      <p:ext uri="{BB962C8B-B14F-4D97-AF65-F5344CB8AC3E}">
        <p14:creationId xmlns:p14="http://schemas.microsoft.com/office/powerpoint/2010/main" val="424616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AFE1-507F-3E89-54BF-CDBE3F420DF0}"/>
              </a:ext>
            </a:extLst>
          </p:cNvPr>
          <p:cNvSpPr>
            <a:spLocks noGrp="1"/>
          </p:cNvSpPr>
          <p:nvPr>
            <p:ph type="title"/>
          </p:nvPr>
        </p:nvSpPr>
        <p:spPr/>
        <p:txBody>
          <a:bodyPr/>
          <a:lstStyle/>
          <a:p>
            <a:pPr algn="ctr"/>
            <a:r>
              <a:rPr lang="en-US" dirty="0"/>
              <a:t>A d v e r t </a:t>
            </a:r>
            <a:r>
              <a:rPr lang="en-US" dirty="0" err="1"/>
              <a:t>i</a:t>
            </a:r>
            <a:r>
              <a:rPr lang="en-US" dirty="0"/>
              <a:t> s m e n t </a:t>
            </a:r>
          </a:p>
        </p:txBody>
      </p:sp>
      <p:pic>
        <p:nvPicPr>
          <p:cNvPr id="6" name="Online Media 5" title="Snapinsta.app_video_7244C6EEC357AB9DA0DAF1706B558FB9_video_dashinit">
            <a:hlinkClick r:id="" action="ppaction://media"/>
            <a:extLst>
              <a:ext uri="{FF2B5EF4-FFF2-40B4-BE49-F238E27FC236}">
                <a16:creationId xmlns:a16="http://schemas.microsoft.com/office/drawing/2014/main" id="{22EDD331-FF47-49A2-61A3-FAF10BE4B5D5}"/>
              </a:ext>
            </a:extLst>
          </p:cNvPr>
          <p:cNvPicPr>
            <a:picLocks noRot="1" noChangeAspect="1"/>
          </p:cNvPicPr>
          <p:nvPr>
            <a:videoFile r:link="rId1"/>
          </p:nvPr>
        </p:nvPicPr>
        <p:blipFill>
          <a:blip r:embed="rId3"/>
          <a:stretch>
            <a:fillRect/>
          </a:stretch>
        </p:blipFill>
        <p:spPr>
          <a:xfrm>
            <a:off x="36513" y="-15875"/>
            <a:ext cx="20073937" cy="11309350"/>
          </a:xfrm>
          <a:prstGeom prst="rect">
            <a:avLst/>
          </a:prstGeom>
        </p:spPr>
      </p:pic>
    </p:spTree>
    <p:extLst>
      <p:ext uri="{BB962C8B-B14F-4D97-AF65-F5344CB8AC3E}">
        <p14:creationId xmlns:p14="http://schemas.microsoft.com/office/powerpoint/2010/main" val="25594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9085-2772-3158-0856-F7BE9524EAA7}"/>
              </a:ext>
            </a:extLst>
          </p:cNvPr>
          <p:cNvSpPr txBox="1"/>
          <p:nvPr/>
        </p:nvSpPr>
        <p:spPr>
          <a:xfrm>
            <a:off x="2851150" y="3400211"/>
            <a:ext cx="14401800" cy="4508927"/>
          </a:xfrm>
          <a:prstGeom prst="rect">
            <a:avLst/>
          </a:prstGeom>
          <a:noFill/>
        </p:spPr>
        <p:txBody>
          <a:bodyPr wrap="square" rtlCol="0">
            <a:spAutoFit/>
          </a:bodyPr>
          <a:lstStyle/>
          <a:p>
            <a:pPr algn="ctr"/>
            <a:r>
              <a:rPr lang="en-US" sz="28700" dirty="0">
                <a:solidFill>
                  <a:schemeClr val="accent6">
                    <a:lumMod val="50000"/>
                  </a:schemeClr>
                </a:solidFill>
                <a:latin typeface="Arabic Typesetting" panose="03020402040406030203" pitchFamily="66" charset="-78"/>
                <a:cs typeface="Arabic Typesetting" panose="03020402040406030203" pitchFamily="66" charset="-78"/>
              </a:rPr>
              <a:t>Thankyou!</a:t>
            </a:r>
          </a:p>
        </p:txBody>
      </p:sp>
    </p:spTree>
    <p:extLst>
      <p:ext uri="{BB962C8B-B14F-4D97-AF65-F5344CB8AC3E}">
        <p14:creationId xmlns:p14="http://schemas.microsoft.com/office/powerpoint/2010/main" val="214386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348" y="1207755"/>
            <a:ext cx="4228465" cy="867410"/>
          </a:xfrm>
          <a:prstGeom prst="rect">
            <a:avLst/>
          </a:prstGeom>
        </p:spPr>
        <p:txBody>
          <a:bodyPr vert="horz" wrap="square" lIns="0" tIns="15875" rIns="0" bIns="0" rtlCol="0">
            <a:spAutoFit/>
          </a:bodyPr>
          <a:lstStyle/>
          <a:p>
            <a:pPr marL="12700">
              <a:lnSpc>
                <a:spcPct val="100000"/>
              </a:lnSpc>
              <a:spcBef>
                <a:spcPts val="125"/>
              </a:spcBef>
            </a:pPr>
            <a:r>
              <a:rPr spc="-395" dirty="0"/>
              <a:t>S</a:t>
            </a:r>
            <a:r>
              <a:rPr spc="295" dirty="0"/>
              <a:t> </a:t>
            </a:r>
            <a:r>
              <a:rPr spc="-340" dirty="0"/>
              <a:t>T</a:t>
            </a:r>
            <a:r>
              <a:rPr spc="355" dirty="0"/>
              <a:t> </a:t>
            </a:r>
            <a:r>
              <a:rPr spc="-260" dirty="0"/>
              <a:t>R</a:t>
            </a:r>
            <a:r>
              <a:rPr spc="360" dirty="0"/>
              <a:t> </a:t>
            </a:r>
            <a:r>
              <a:rPr dirty="0"/>
              <a:t>E</a:t>
            </a:r>
            <a:r>
              <a:rPr spc="355" dirty="0"/>
              <a:t> </a:t>
            </a:r>
            <a:r>
              <a:rPr dirty="0"/>
              <a:t>E</a:t>
            </a:r>
            <a:r>
              <a:rPr spc="355" dirty="0"/>
              <a:t> </a:t>
            </a:r>
            <a:r>
              <a:rPr spc="-390" dirty="0"/>
              <a:t>T</a:t>
            </a:r>
          </a:p>
        </p:txBody>
      </p:sp>
      <p:sp>
        <p:nvSpPr>
          <p:cNvPr id="3" name="object 3"/>
          <p:cNvSpPr txBox="1"/>
          <p:nvPr/>
        </p:nvSpPr>
        <p:spPr>
          <a:xfrm>
            <a:off x="6132139" y="1207755"/>
            <a:ext cx="3217545" cy="867410"/>
          </a:xfrm>
          <a:prstGeom prst="rect">
            <a:avLst/>
          </a:prstGeom>
        </p:spPr>
        <p:txBody>
          <a:bodyPr vert="horz" wrap="square" lIns="0" tIns="15875" rIns="0" bIns="0" rtlCol="0">
            <a:spAutoFit/>
          </a:bodyPr>
          <a:lstStyle/>
          <a:p>
            <a:pPr marL="12700">
              <a:lnSpc>
                <a:spcPct val="100000"/>
              </a:lnSpc>
              <a:spcBef>
                <a:spcPts val="125"/>
              </a:spcBef>
            </a:pPr>
            <a:r>
              <a:rPr sz="5500" b="1" spc="185" dirty="0">
                <a:solidFill>
                  <a:srgbClr val="FF7F01"/>
                </a:solidFill>
                <a:latin typeface="Verdana"/>
                <a:cs typeface="Verdana"/>
              </a:rPr>
              <a:t>W</a:t>
            </a:r>
            <a:r>
              <a:rPr sz="5500" b="1" spc="245" dirty="0">
                <a:solidFill>
                  <a:srgbClr val="FF7F01"/>
                </a:solidFill>
                <a:latin typeface="Verdana"/>
                <a:cs typeface="Verdana"/>
              </a:rPr>
              <a:t> </a:t>
            </a:r>
            <a:r>
              <a:rPr sz="5500" b="1" dirty="0">
                <a:solidFill>
                  <a:srgbClr val="FF7F01"/>
                </a:solidFill>
                <a:latin typeface="Verdana"/>
                <a:cs typeface="Verdana"/>
              </a:rPr>
              <a:t>E</a:t>
            </a:r>
            <a:r>
              <a:rPr sz="5500" b="1" spc="330" dirty="0">
                <a:solidFill>
                  <a:srgbClr val="FF7F01"/>
                </a:solidFill>
                <a:latin typeface="Verdana"/>
                <a:cs typeface="Verdana"/>
              </a:rPr>
              <a:t> </a:t>
            </a:r>
            <a:r>
              <a:rPr sz="5500" b="1" dirty="0">
                <a:solidFill>
                  <a:srgbClr val="FF7F01"/>
                </a:solidFill>
                <a:latin typeface="Verdana"/>
                <a:cs typeface="Verdana"/>
              </a:rPr>
              <a:t>A</a:t>
            </a:r>
            <a:r>
              <a:rPr sz="5500" b="1" spc="335" dirty="0">
                <a:solidFill>
                  <a:srgbClr val="FF7F01"/>
                </a:solidFill>
                <a:latin typeface="Verdana"/>
                <a:cs typeface="Verdana"/>
              </a:rPr>
              <a:t> </a:t>
            </a:r>
            <a:r>
              <a:rPr sz="5500" b="1" spc="-320" dirty="0">
                <a:solidFill>
                  <a:srgbClr val="FF7F01"/>
                </a:solidFill>
                <a:latin typeface="Verdana"/>
                <a:cs typeface="Verdana"/>
              </a:rPr>
              <a:t>R</a:t>
            </a:r>
            <a:endParaRPr sz="5500" dirty="0">
              <a:latin typeface="Verdana"/>
              <a:cs typeface="Verdana"/>
            </a:endParaRPr>
          </a:p>
        </p:txBody>
      </p:sp>
      <p:sp>
        <p:nvSpPr>
          <p:cNvPr id="4" name="object 4"/>
          <p:cNvSpPr txBox="1"/>
          <p:nvPr/>
        </p:nvSpPr>
        <p:spPr>
          <a:xfrm>
            <a:off x="10097997" y="1207755"/>
            <a:ext cx="8563610" cy="867410"/>
          </a:xfrm>
          <a:prstGeom prst="rect">
            <a:avLst/>
          </a:prstGeom>
        </p:spPr>
        <p:txBody>
          <a:bodyPr vert="horz" wrap="square" lIns="0" tIns="15875" rIns="0" bIns="0" rtlCol="0">
            <a:spAutoFit/>
          </a:bodyPr>
          <a:lstStyle/>
          <a:p>
            <a:pPr marL="12700">
              <a:lnSpc>
                <a:spcPct val="100000"/>
              </a:lnSpc>
              <a:spcBef>
                <a:spcPts val="125"/>
              </a:spcBef>
            </a:pPr>
            <a:r>
              <a:rPr sz="5500" b="1" dirty="0">
                <a:solidFill>
                  <a:srgbClr val="FF7F01"/>
                </a:solidFill>
                <a:latin typeface="Verdana"/>
                <a:cs typeface="Verdana"/>
              </a:rPr>
              <a:t>C</a:t>
            </a:r>
            <a:r>
              <a:rPr sz="5500" b="1" spc="180" dirty="0">
                <a:solidFill>
                  <a:srgbClr val="FF7F01"/>
                </a:solidFill>
                <a:latin typeface="Verdana"/>
                <a:cs typeface="Verdana"/>
              </a:rPr>
              <a:t> </a:t>
            </a:r>
            <a:r>
              <a:rPr sz="5500" b="1" dirty="0">
                <a:solidFill>
                  <a:srgbClr val="FF7F01"/>
                </a:solidFill>
                <a:latin typeface="Verdana"/>
                <a:cs typeface="Verdana"/>
              </a:rPr>
              <a:t>O</a:t>
            </a:r>
            <a:r>
              <a:rPr sz="5500" b="1" spc="320" dirty="0">
                <a:solidFill>
                  <a:srgbClr val="FF7F01"/>
                </a:solidFill>
                <a:latin typeface="Verdana"/>
                <a:cs typeface="Verdana"/>
              </a:rPr>
              <a:t> </a:t>
            </a:r>
            <a:r>
              <a:rPr sz="5500" b="1" dirty="0">
                <a:solidFill>
                  <a:srgbClr val="FF7F01"/>
                </a:solidFill>
                <a:latin typeface="Verdana"/>
                <a:cs typeface="Verdana"/>
              </a:rPr>
              <a:t>L</a:t>
            </a:r>
            <a:r>
              <a:rPr sz="5500" b="1" spc="325" dirty="0">
                <a:solidFill>
                  <a:srgbClr val="FF7F01"/>
                </a:solidFill>
                <a:latin typeface="Verdana"/>
                <a:cs typeface="Verdana"/>
              </a:rPr>
              <a:t> </a:t>
            </a:r>
            <a:r>
              <a:rPr sz="5500" b="1" dirty="0">
                <a:solidFill>
                  <a:srgbClr val="FF7F01"/>
                </a:solidFill>
                <a:latin typeface="Verdana"/>
                <a:cs typeface="Verdana"/>
              </a:rPr>
              <a:t>L</a:t>
            </a:r>
            <a:r>
              <a:rPr sz="5500" b="1" spc="325" dirty="0">
                <a:solidFill>
                  <a:srgbClr val="FF7F01"/>
                </a:solidFill>
                <a:latin typeface="Verdana"/>
                <a:cs typeface="Verdana"/>
              </a:rPr>
              <a:t> </a:t>
            </a:r>
            <a:r>
              <a:rPr sz="5500" b="1" dirty="0">
                <a:solidFill>
                  <a:srgbClr val="FF7F01"/>
                </a:solidFill>
                <a:latin typeface="Verdana"/>
                <a:cs typeface="Verdana"/>
              </a:rPr>
              <a:t>E</a:t>
            </a:r>
            <a:r>
              <a:rPr sz="5500" b="1" spc="325" dirty="0">
                <a:solidFill>
                  <a:srgbClr val="FF7F01"/>
                </a:solidFill>
                <a:latin typeface="Verdana"/>
                <a:cs typeface="Verdana"/>
              </a:rPr>
              <a:t> </a:t>
            </a:r>
            <a:r>
              <a:rPr sz="5500" b="1" dirty="0">
                <a:solidFill>
                  <a:srgbClr val="FF7F01"/>
                </a:solidFill>
                <a:latin typeface="Verdana"/>
                <a:cs typeface="Verdana"/>
              </a:rPr>
              <a:t>C</a:t>
            </a:r>
            <a:r>
              <a:rPr sz="5500" b="1" spc="285" dirty="0">
                <a:solidFill>
                  <a:srgbClr val="FF7F01"/>
                </a:solidFill>
                <a:latin typeface="Verdana"/>
                <a:cs typeface="Verdana"/>
              </a:rPr>
              <a:t> </a:t>
            </a:r>
            <a:r>
              <a:rPr sz="5500" b="1" spc="-340" dirty="0">
                <a:solidFill>
                  <a:srgbClr val="FF7F01"/>
                </a:solidFill>
                <a:latin typeface="Verdana"/>
                <a:cs typeface="Verdana"/>
              </a:rPr>
              <a:t>T</a:t>
            </a:r>
            <a:r>
              <a:rPr sz="5500" b="1" spc="32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O</a:t>
            </a:r>
            <a:r>
              <a:rPr sz="5500" b="1" spc="320" dirty="0">
                <a:solidFill>
                  <a:srgbClr val="FF7F01"/>
                </a:solidFill>
                <a:latin typeface="Verdana"/>
                <a:cs typeface="Verdana"/>
              </a:rPr>
              <a:t> </a:t>
            </a:r>
            <a:r>
              <a:rPr sz="5500" b="1" dirty="0">
                <a:solidFill>
                  <a:srgbClr val="FF7F01"/>
                </a:solidFill>
                <a:latin typeface="Verdana"/>
                <a:cs typeface="Verdana"/>
              </a:rPr>
              <a:t>N</a:t>
            </a:r>
            <a:r>
              <a:rPr sz="5500" b="1" spc="325" dirty="0">
                <a:solidFill>
                  <a:srgbClr val="FF7F01"/>
                </a:solidFill>
                <a:latin typeface="Verdana"/>
                <a:cs typeface="Verdana"/>
              </a:rPr>
              <a:t> </a:t>
            </a:r>
            <a:r>
              <a:rPr sz="5500" b="1" spc="-395" dirty="0">
                <a:solidFill>
                  <a:srgbClr val="FF7F01"/>
                </a:solidFill>
                <a:latin typeface="Verdana"/>
                <a:cs typeface="Verdana"/>
              </a:rPr>
              <a:t>S</a:t>
            </a:r>
            <a:r>
              <a:rPr sz="5500" b="1" spc="295" dirty="0">
                <a:solidFill>
                  <a:srgbClr val="FF7F01"/>
                </a:solidFill>
                <a:latin typeface="Verdana"/>
                <a:cs typeface="Verdana"/>
              </a:rPr>
              <a:t> </a:t>
            </a:r>
            <a:r>
              <a:rPr sz="5500" b="1" spc="-825" dirty="0">
                <a:solidFill>
                  <a:srgbClr val="FF7F01"/>
                </a:solidFill>
                <a:latin typeface="Verdana"/>
                <a:cs typeface="Verdana"/>
              </a:rPr>
              <a:t>:</a:t>
            </a:r>
            <a:endParaRPr sz="5500" dirty="0">
              <a:latin typeface="Verdana"/>
              <a:cs typeface="Verdana"/>
            </a:endParaRPr>
          </a:p>
        </p:txBody>
      </p:sp>
      <p:sp>
        <p:nvSpPr>
          <p:cNvPr id="5" name="object 5"/>
          <p:cNvSpPr txBox="1"/>
          <p:nvPr/>
        </p:nvSpPr>
        <p:spPr>
          <a:xfrm>
            <a:off x="2586801" y="3676706"/>
            <a:ext cx="14782165" cy="5261610"/>
          </a:xfrm>
          <a:prstGeom prst="rect">
            <a:avLst/>
          </a:prstGeom>
        </p:spPr>
        <p:txBody>
          <a:bodyPr vert="horz" wrap="square" lIns="0" tIns="12700" rIns="0" bIns="0" rtlCol="0">
            <a:spAutoFit/>
          </a:bodyPr>
          <a:lstStyle/>
          <a:p>
            <a:pPr marL="12700" marR="5080" algn="ctr">
              <a:lnSpc>
                <a:spcPct val="154400"/>
              </a:lnSpc>
              <a:spcBef>
                <a:spcPts val="100"/>
              </a:spcBef>
            </a:pPr>
            <a:r>
              <a:rPr sz="4450" spc="150" dirty="0">
                <a:solidFill>
                  <a:srgbClr val="FF7F01"/>
                </a:solidFill>
                <a:latin typeface="Verdana"/>
                <a:cs typeface="Verdana"/>
              </a:rPr>
              <a:t>We</a:t>
            </a:r>
            <a:r>
              <a:rPr sz="4450" spc="-345" dirty="0">
                <a:solidFill>
                  <a:srgbClr val="FF7F01"/>
                </a:solidFill>
                <a:latin typeface="Verdana"/>
                <a:cs typeface="Verdana"/>
              </a:rPr>
              <a:t> </a:t>
            </a:r>
            <a:r>
              <a:rPr sz="4450" spc="-80" dirty="0">
                <a:solidFill>
                  <a:srgbClr val="FF7F01"/>
                </a:solidFill>
                <a:latin typeface="Verdana"/>
                <a:cs typeface="Verdana"/>
              </a:rPr>
              <a:t>are</a:t>
            </a:r>
            <a:r>
              <a:rPr sz="4450" spc="-345" dirty="0">
                <a:solidFill>
                  <a:srgbClr val="FF7F01"/>
                </a:solidFill>
                <a:latin typeface="Verdana"/>
                <a:cs typeface="Verdana"/>
              </a:rPr>
              <a:t> </a:t>
            </a:r>
            <a:r>
              <a:rPr sz="4450" spc="50" dirty="0">
                <a:solidFill>
                  <a:srgbClr val="FF7F01"/>
                </a:solidFill>
                <a:latin typeface="Verdana"/>
                <a:cs typeface="Verdana"/>
              </a:rPr>
              <a:t>revamping</a:t>
            </a:r>
            <a:r>
              <a:rPr sz="4450" spc="-345" dirty="0">
                <a:solidFill>
                  <a:srgbClr val="FF7F01"/>
                </a:solidFill>
                <a:latin typeface="Verdana"/>
                <a:cs typeface="Verdana"/>
              </a:rPr>
              <a:t> </a:t>
            </a:r>
            <a:r>
              <a:rPr sz="4450" dirty="0">
                <a:solidFill>
                  <a:srgbClr val="FF7F01"/>
                </a:solidFill>
                <a:latin typeface="Verdana"/>
                <a:cs typeface="Verdana"/>
              </a:rPr>
              <a:t>our</a:t>
            </a:r>
            <a:r>
              <a:rPr sz="4450" spc="-340" dirty="0">
                <a:solidFill>
                  <a:srgbClr val="FF7F01"/>
                </a:solidFill>
                <a:latin typeface="Verdana"/>
                <a:cs typeface="Verdana"/>
              </a:rPr>
              <a:t> </a:t>
            </a:r>
            <a:r>
              <a:rPr sz="4450" dirty="0">
                <a:solidFill>
                  <a:srgbClr val="FF7F01"/>
                </a:solidFill>
                <a:latin typeface="Verdana"/>
                <a:cs typeface="Verdana"/>
              </a:rPr>
              <a:t>apparel</a:t>
            </a:r>
            <a:r>
              <a:rPr sz="4450" spc="-345" dirty="0">
                <a:solidFill>
                  <a:srgbClr val="FF7F01"/>
                </a:solidFill>
                <a:latin typeface="Verdana"/>
                <a:cs typeface="Verdana"/>
              </a:rPr>
              <a:t> </a:t>
            </a:r>
            <a:r>
              <a:rPr sz="4450" spc="-75" dirty="0">
                <a:solidFill>
                  <a:srgbClr val="FF7F01"/>
                </a:solidFill>
                <a:latin typeface="Verdana"/>
                <a:cs typeface="Verdana"/>
              </a:rPr>
              <a:t>brand,</a:t>
            </a:r>
            <a:r>
              <a:rPr sz="4450" spc="-345" dirty="0">
                <a:solidFill>
                  <a:srgbClr val="FF7F01"/>
                </a:solidFill>
                <a:latin typeface="Verdana"/>
                <a:cs typeface="Verdana"/>
              </a:rPr>
              <a:t> </a:t>
            </a:r>
            <a:r>
              <a:rPr sz="4450" spc="150" dirty="0">
                <a:solidFill>
                  <a:srgbClr val="FF7F01"/>
                </a:solidFill>
                <a:latin typeface="Verdana"/>
                <a:cs typeface="Verdana"/>
              </a:rPr>
              <a:t>which</a:t>
            </a:r>
            <a:r>
              <a:rPr sz="4450" spc="-345" dirty="0">
                <a:solidFill>
                  <a:srgbClr val="FF7F01"/>
                </a:solidFill>
                <a:latin typeface="Verdana"/>
                <a:cs typeface="Verdana"/>
              </a:rPr>
              <a:t> </a:t>
            </a:r>
            <a:r>
              <a:rPr sz="4450" spc="-10" dirty="0">
                <a:solidFill>
                  <a:srgbClr val="FF7F01"/>
                </a:solidFill>
                <a:latin typeface="Verdana"/>
                <a:cs typeface="Verdana"/>
              </a:rPr>
              <a:t>itself was</a:t>
            </a:r>
            <a:r>
              <a:rPr sz="4450" spc="-360" dirty="0">
                <a:solidFill>
                  <a:srgbClr val="FF7F01"/>
                </a:solidFill>
                <a:latin typeface="Verdana"/>
                <a:cs typeface="Verdana"/>
              </a:rPr>
              <a:t> </a:t>
            </a:r>
            <a:r>
              <a:rPr sz="4450" spc="125" dirty="0">
                <a:solidFill>
                  <a:srgbClr val="FF7F01"/>
                </a:solidFill>
                <a:latin typeface="Verdana"/>
                <a:cs typeface="Verdana"/>
              </a:rPr>
              <a:t>founded</a:t>
            </a:r>
            <a:r>
              <a:rPr sz="4450" spc="-355" dirty="0">
                <a:solidFill>
                  <a:srgbClr val="FF7F01"/>
                </a:solidFill>
                <a:latin typeface="Verdana"/>
                <a:cs typeface="Verdana"/>
              </a:rPr>
              <a:t> </a:t>
            </a:r>
            <a:r>
              <a:rPr sz="4450" spc="80" dirty="0">
                <a:solidFill>
                  <a:srgbClr val="FF7F01"/>
                </a:solidFill>
                <a:latin typeface="Verdana"/>
                <a:cs typeface="Verdana"/>
              </a:rPr>
              <a:t>in</a:t>
            </a:r>
            <a:r>
              <a:rPr sz="4450" spc="-355" dirty="0">
                <a:solidFill>
                  <a:srgbClr val="FF7F01"/>
                </a:solidFill>
                <a:latin typeface="Verdana"/>
                <a:cs typeface="Verdana"/>
              </a:rPr>
              <a:t> </a:t>
            </a:r>
            <a:r>
              <a:rPr sz="4450" spc="-315" dirty="0">
                <a:solidFill>
                  <a:srgbClr val="FF7F01"/>
                </a:solidFill>
                <a:latin typeface="Verdana"/>
                <a:cs typeface="Verdana"/>
              </a:rPr>
              <a:t>2019.We</a:t>
            </a:r>
            <a:r>
              <a:rPr sz="4450" spc="-355" dirty="0">
                <a:solidFill>
                  <a:srgbClr val="FF7F01"/>
                </a:solidFill>
                <a:latin typeface="Verdana"/>
                <a:cs typeface="Verdana"/>
              </a:rPr>
              <a:t> </a:t>
            </a:r>
            <a:r>
              <a:rPr sz="4450" spc="-80" dirty="0">
                <a:solidFill>
                  <a:srgbClr val="FF7F01"/>
                </a:solidFill>
                <a:latin typeface="Verdana"/>
                <a:cs typeface="Verdana"/>
              </a:rPr>
              <a:t>are</a:t>
            </a:r>
            <a:r>
              <a:rPr sz="4450" spc="-355" dirty="0">
                <a:solidFill>
                  <a:srgbClr val="FF7F01"/>
                </a:solidFill>
                <a:latin typeface="Verdana"/>
                <a:cs typeface="Verdana"/>
              </a:rPr>
              <a:t> </a:t>
            </a:r>
            <a:r>
              <a:rPr sz="4450" spc="-10" dirty="0">
                <a:solidFill>
                  <a:srgbClr val="FF7F01"/>
                </a:solidFill>
                <a:latin typeface="Verdana"/>
                <a:cs typeface="Verdana"/>
              </a:rPr>
              <a:t>currently</a:t>
            </a:r>
            <a:r>
              <a:rPr sz="4450" spc="-355" dirty="0">
                <a:solidFill>
                  <a:srgbClr val="FF7F01"/>
                </a:solidFill>
                <a:latin typeface="Verdana"/>
                <a:cs typeface="Verdana"/>
              </a:rPr>
              <a:t> </a:t>
            </a:r>
            <a:r>
              <a:rPr sz="4450" dirty="0">
                <a:solidFill>
                  <a:srgbClr val="FF7F01"/>
                </a:solidFill>
                <a:latin typeface="Verdana"/>
                <a:cs typeface="Verdana"/>
              </a:rPr>
              <a:t>offering</a:t>
            </a:r>
            <a:r>
              <a:rPr sz="4450" spc="-355" dirty="0">
                <a:solidFill>
                  <a:srgbClr val="FF7F01"/>
                </a:solidFill>
                <a:latin typeface="Verdana"/>
                <a:cs typeface="Verdana"/>
              </a:rPr>
              <a:t> </a:t>
            </a:r>
            <a:r>
              <a:rPr sz="4450" spc="-25" dirty="0">
                <a:solidFill>
                  <a:srgbClr val="FF7F01"/>
                </a:solidFill>
                <a:latin typeface="Verdana"/>
                <a:cs typeface="Verdana"/>
              </a:rPr>
              <a:t>you </a:t>
            </a:r>
            <a:r>
              <a:rPr sz="4450" spc="-60" dirty="0">
                <a:solidFill>
                  <a:srgbClr val="FF7F01"/>
                </a:solidFill>
                <a:latin typeface="Verdana"/>
                <a:cs typeface="Verdana"/>
              </a:rPr>
              <a:t>all</a:t>
            </a:r>
            <a:r>
              <a:rPr sz="4450" spc="-340" dirty="0">
                <a:solidFill>
                  <a:srgbClr val="FF7F01"/>
                </a:solidFill>
                <a:latin typeface="Verdana"/>
                <a:cs typeface="Verdana"/>
              </a:rPr>
              <a:t> </a:t>
            </a:r>
            <a:r>
              <a:rPr sz="4450" spc="-25" dirty="0">
                <a:solidFill>
                  <a:srgbClr val="FF7F01"/>
                </a:solidFill>
                <a:latin typeface="Verdana"/>
                <a:cs typeface="Verdana"/>
              </a:rPr>
              <a:t>culturally</a:t>
            </a:r>
            <a:r>
              <a:rPr sz="4450" spc="-340" dirty="0">
                <a:solidFill>
                  <a:srgbClr val="FF7F01"/>
                </a:solidFill>
                <a:latin typeface="Verdana"/>
                <a:cs typeface="Verdana"/>
              </a:rPr>
              <a:t> </a:t>
            </a:r>
            <a:r>
              <a:rPr sz="4450" spc="-10" dirty="0">
                <a:solidFill>
                  <a:srgbClr val="FF7F01"/>
                </a:solidFill>
                <a:latin typeface="Verdana"/>
                <a:cs typeface="Verdana"/>
              </a:rPr>
              <a:t>inclusive</a:t>
            </a:r>
            <a:r>
              <a:rPr sz="4450" spc="-335" dirty="0">
                <a:solidFill>
                  <a:srgbClr val="FF7F01"/>
                </a:solidFill>
                <a:latin typeface="Verdana"/>
                <a:cs typeface="Verdana"/>
              </a:rPr>
              <a:t> </a:t>
            </a:r>
            <a:r>
              <a:rPr sz="4450" spc="-45" dirty="0">
                <a:solidFill>
                  <a:srgbClr val="FF7F01"/>
                </a:solidFill>
                <a:latin typeface="Verdana"/>
                <a:cs typeface="Verdana"/>
              </a:rPr>
              <a:t>street</a:t>
            </a:r>
            <a:r>
              <a:rPr sz="4450" spc="-340" dirty="0">
                <a:solidFill>
                  <a:srgbClr val="FF7F01"/>
                </a:solidFill>
                <a:latin typeface="Verdana"/>
                <a:cs typeface="Verdana"/>
              </a:rPr>
              <a:t> </a:t>
            </a:r>
            <a:r>
              <a:rPr sz="4450" spc="90" dirty="0">
                <a:solidFill>
                  <a:srgbClr val="FF7F01"/>
                </a:solidFill>
                <a:latin typeface="Verdana"/>
                <a:cs typeface="Verdana"/>
              </a:rPr>
              <a:t>clothing</a:t>
            </a:r>
            <a:r>
              <a:rPr sz="4450" spc="-335" dirty="0">
                <a:solidFill>
                  <a:srgbClr val="FF7F01"/>
                </a:solidFill>
                <a:latin typeface="Verdana"/>
                <a:cs typeface="Verdana"/>
              </a:rPr>
              <a:t> </a:t>
            </a:r>
            <a:r>
              <a:rPr sz="4450" dirty="0">
                <a:solidFill>
                  <a:srgbClr val="FF7F01"/>
                </a:solidFill>
                <a:latin typeface="Verdana"/>
                <a:cs typeface="Verdana"/>
              </a:rPr>
              <a:t>that</a:t>
            </a:r>
            <a:r>
              <a:rPr sz="4450" spc="-340" dirty="0">
                <a:solidFill>
                  <a:srgbClr val="FF7F01"/>
                </a:solidFill>
                <a:latin typeface="Verdana"/>
                <a:cs typeface="Verdana"/>
              </a:rPr>
              <a:t> </a:t>
            </a:r>
            <a:r>
              <a:rPr sz="4450" spc="-10" dirty="0">
                <a:solidFill>
                  <a:srgbClr val="FF7F01"/>
                </a:solidFill>
                <a:latin typeface="Verdana"/>
                <a:cs typeface="Verdana"/>
              </a:rPr>
              <a:t>represents </a:t>
            </a:r>
            <a:r>
              <a:rPr sz="4450" dirty="0">
                <a:solidFill>
                  <a:srgbClr val="FF7F01"/>
                </a:solidFill>
                <a:latin typeface="Verdana"/>
                <a:cs typeface="Verdana"/>
              </a:rPr>
              <a:t>our</a:t>
            </a:r>
            <a:r>
              <a:rPr sz="4450" spc="-345" dirty="0">
                <a:solidFill>
                  <a:srgbClr val="FF7F01"/>
                </a:solidFill>
                <a:latin typeface="Verdana"/>
                <a:cs typeface="Verdana"/>
              </a:rPr>
              <a:t> </a:t>
            </a:r>
            <a:r>
              <a:rPr sz="4450" spc="150" dirty="0">
                <a:solidFill>
                  <a:srgbClr val="FF7F01"/>
                </a:solidFill>
                <a:latin typeface="Verdana"/>
                <a:cs typeface="Verdana"/>
              </a:rPr>
              <a:t>own</a:t>
            </a:r>
            <a:r>
              <a:rPr sz="4450" spc="-345" dirty="0">
                <a:solidFill>
                  <a:srgbClr val="FF7F01"/>
                </a:solidFill>
                <a:latin typeface="Verdana"/>
                <a:cs typeface="Verdana"/>
              </a:rPr>
              <a:t> </a:t>
            </a:r>
            <a:r>
              <a:rPr sz="4450" spc="-70" dirty="0">
                <a:solidFill>
                  <a:srgbClr val="FF7F01"/>
                </a:solidFill>
                <a:latin typeface="Verdana"/>
                <a:cs typeface="Verdana"/>
              </a:rPr>
              <a:t>country.</a:t>
            </a:r>
            <a:r>
              <a:rPr sz="4450" spc="-340" dirty="0">
                <a:solidFill>
                  <a:srgbClr val="FF7F01"/>
                </a:solidFill>
                <a:latin typeface="Verdana"/>
                <a:cs typeface="Verdana"/>
              </a:rPr>
              <a:t> </a:t>
            </a:r>
            <a:r>
              <a:rPr sz="4450" spc="-685" dirty="0">
                <a:solidFill>
                  <a:srgbClr val="FF7F01"/>
                </a:solidFill>
                <a:latin typeface="Verdana"/>
                <a:cs typeface="Verdana"/>
              </a:rPr>
              <a:t>,</a:t>
            </a:r>
            <a:r>
              <a:rPr sz="4450" spc="-345" dirty="0">
                <a:solidFill>
                  <a:srgbClr val="FF7F01"/>
                </a:solidFill>
                <a:latin typeface="Verdana"/>
                <a:cs typeface="Verdana"/>
              </a:rPr>
              <a:t> </a:t>
            </a:r>
            <a:r>
              <a:rPr sz="4450" spc="145" dirty="0">
                <a:solidFill>
                  <a:srgbClr val="FF7F01"/>
                </a:solidFill>
                <a:latin typeface="Verdana"/>
                <a:cs typeface="Verdana"/>
              </a:rPr>
              <a:t>but</a:t>
            </a:r>
            <a:r>
              <a:rPr sz="4450" spc="-340" dirty="0">
                <a:solidFill>
                  <a:srgbClr val="FF7F01"/>
                </a:solidFill>
                <a:latin typeface="Verdana"/>
                <a:cs typeface="Verdana"/>
              </a:rPr>
              <a:t> </a:t>
            </a:r>
            <a:r>
              <a:rPr sz="4450" spc="105" dirty="0">
                <a:solidFill>
                  <a:srgbClr val="FF7F01"/>
                </a:solidFill>
                <a:latin typeface="Verdana"/>
                <a:cs typeface="Verdana"/>
              </a:rPr>
              <a:t>we</a:t>
            </a:r>
            <a:r>
              <a:rPr sz="4450" spc="-345" dirty="0">
                <a:solidFill>
                  <a:srgbClr val="FF7F01"/>
                </a:solidFill>
                <a:latin typeface="Verdana"/>
                <a:cs typeface="Verdana"/>
              </a:rPr>
              <a:t> </a:t>
            </a:r>
            <a:r>
              <a:rPr sz="4450" dirty="0">
                <a:solidFill>
                  <a:srgbClr val="FF7F01"/>
                </a:solidFill>
                <a:latin typeface="Verdana"/>
                <a:cs typeface="Verdana"/>
              </a:rPr>
              <a:t>will</a:t>
            </a:r>
            <a:r>
              <a:rPr sz="4450" spc="-340" dirty="0">
                <a:solidFill>
                  <a:srgbClr val="FF7F01"/>
                </a:solidFill>
                <a:latin typeface="Verdana"/>
                <a:cs typeface="Verdana"/>
              </a:rPr>
              <a:t> </a:t>
            </a:r>
            <a:r>
              <a:rPr sz="4450" spc="135" dirty="0">
                <a:solidFill>
                  <a:srgbClr val="FF7F01"/>
                </a:solidFill>
                <a:latin typeface="Verdana"/>
                <a:cs typeface="Verdana"/>
              </a:rPr>
              <a:t>be</a:t>
            </a:r>
            <a:r>
              <a:rPr sz="4450" spc="-345" dirty="0">
                <a:solidFill>
                  <a:srgbClr val="FF7F01"/>
                </a:solidFill>
                <a:latin typeface="Verdana"/>
                <a:cs typeface="Verdana"/>
              </a:rPr>
              <a:t> </a:t>
            </a:r>
            <a:r>
              <a:rPr sz="4450" spc="-35" dirty="0">
                <a:solidFill>
                  <a:srgbClr val="FF7F01"/>
                </a:solidFill>
                <a:latin typeface="Verdana"/>
                <a:cs typeface="Verdana"/>
              </a:rPr>
              <a:t>even</a:t>
            </a:r>
            <a:r>
              <a:rPr sz="4450" spc="-340" dirty="0">
                <a:solidFill>
                  <a:srgbClr val="FF7F01"/>
                </a:solidFill>
                <a:latin typeface="Verdana"/>
                <a:cs typeface="Verdana"/>
              </a:rPr>
              <a:t> </a:t>
            </a:r>
            <a:r>
              <a:rPr sz="4450" dirty="0">
                <a:solidFill>
                  <a:srgbClr val="FF7F01"/>
                </a:solidFill>
                <a:latin typeface="Verdana"/>
                <a:cs typeface="Verdana"/>
              </a:rPr>
              <a:t>offering</a:t>
            </a:r>
            <a:r>
              <a:rPr sz="4450" spc="-345" dirty="0">
                <a:solidFill>
                  <a:srgbClr val="FF7F01"/>
                </a:solidFill>
                <a:latin typeface="Verdana"/>
                <a:cs typeface="Verdana"/>
              </a:rPr>
              <a:t> </a:t>
            </a:r>
            <a:r>
              <a:rPr sz="4450" spc="-25" dirty="0">
                <a:solidFill>
                  <a:srgbClr val="FF7F01"/>
                </a:solidFill>
                <a:latin typeface="Verdana"/>
                <a:cs typeface="Verdana"/>
              </a:rPr>
              <a:t>you </a:t>
            </a:r>
            <a:r>
              <a:rPr sz="4450" dirty="0">
                <a:solidFill>
                  <a:srgbClr val="FF7F01"/>
                </a:solidFill>
                <a:latin typeface="Verdana"/>
                <a:cs typeface="Verdana"/>
              </a:rPr>
              <a:t>foreign</a:t>
            </a:r>
            <a:r>
              <a:rPr sz="4450" spc="-315" dirty="0">
                <a:solidFill>
                  <a:srgbClr val="FF7F01"/>
                </a:solidFill>
                <a:latin typeface="Verdana"/>
                <a:cs typeface="Verdana"/>
              </a:rPr>
              <a:t> </a:t>
            </a:r>
            <a:r>
              <a:rPr sz="4450" spc="-45" dirty="0">
                <a:solidFill>
                  <a:srgbClr val="FF7F01"/>
                </a:solidFill>
                <a:latin typeface="Verdana"/>
                <a:cs typeface="Verdana"/>
              </a:rPr>
              <a:t>street</a:t>
            </a:r>
            <a:r>
              <a:rPr sz="4450" spc="-310" dirty="0">
                <a:solidFill>
                  <a:srgbClr val="FF7F01"/>
                </a:solidFill>
                <a:latin typeface="Verdana"/>
                <a:cs typeface="Verdana"/>
              </a:rPr>
              <a:t> </a:t>
            </a:r>
            <a:r>
              <a:rPr sz="4450" spc="-160" dirty="0">
                <a:solidFill>
                  <a:srgbClr val="FF7F01"/>
                </a:solidFill>
                <a:latin typeface="Verdana"/>
                <a:cs typeface="Verdana"/>
              </a:rPr>
              <a:t>wear,</a:t>
            </a:r>
            <a:r>
              <a:rPr sz="4450" spc="-315" dirty="0">
                <a:solidFill>
                  <a:srgbClr val="FF7F01"/>
                </a:solidFill>
                <a:latin typeface="Verdana"/>
                <a:cs typeface="Verdana"/>
              </a:rPr>
              <a:t> </a:t>
            </a:r>
            <a:r>
              <a:rPr sz="4450" spc="-185" dirty="0">
                <a:solidFill>
                  <a:srgbClr val="FF7F01"/>
                </a:solidFill>
                <a:latin typeface="Verdana"/>
                <a:cs typeface="Verdana"/>
              </a:rPr>
              <a:t>{Japanese,</a:t>
            </a:r>
            <a:r>
              <a:rPr sz="4450" spc="-310" dirty="0">
                <a:solidFill>
                  <a:srgbClr val="FF7F01"/>
                </a:solidFill>
                <a:latin typeface="Verdana"/>
                <a:cs typeface="Verdana"/>
              </a:rPr>
              <a:t> </a:t>
            </a:r>
            <a:r>
              <a:rPr sz="4450" spc="-114" dirty="0">
                <a:solidFill>
                  <a:srgbClr val="FF7F01"/>
                </a:solidFill>
                <a:latin typeface="Verdana"/>
                <a:cs typeface="Verdana"/>
              </a:rPr>
              <a:t>Korean,</a:t>
            </a:r>
            <a:r>
              <a:rPr sz="4450" spc="-315" dirty="0">
                <a:solidFill>
                  <a:srgbClr val="FF7F01"/>
                </a:solidFill>
                <a:latin typeface="Verdana"/>
                <a:cs typeface="Verdana"/>
              </a:rPr>
              <a:t> </a:t>
            </a:r>
            <a:r>
              <a:rPr sz="4450" spc="-10" dirty="0">
                <a:solidFill>
                  <a:srgbClr val="FF7F01"/>
                </a:solidFill>
                <a:latin typeface="Verdana"/>
                <a:cs typeface="Verdana"/>
              </a:rPr>
              <a:t>American}.</a:t>
            </a:r>
            <a:endParaRPr sz="4450" dirty="0">
              <a:latin typeface="Verdana"/>
              <a:cs typeface="Verdana"/>
            </a:endParaRPr>
          </a:p>
        </p:txBody>
      </p:sp>
      <p:pic>
        <p:nvPicPr>
          <p:cNvPr id="7" name="Picture 6">
            <a:extLst>
              <a:ext uri="{FF2B5EF4-FFF2-40B4-BE49-F238E27FC236}">
                <a16:creationId xmlns:a16="http://schemas.microsoft.com/office/drawing/2014/main" id="{9333F231-3B9C-E883-9FF9-D471B48BE7E5}"/>
              </a:ext>
            </a:extLst>
          </p:cNvPr>
          <p:cNvPicPr>
            <a:picLocks noChangeAspect="1"/>
          </p:cNvPicPr>
          <p:nvPr/>
        </p:nvPicPr>
        <p:blipFill>
          <a:blip r:embed="rId2"/>
          <a:stretch>
            <a:fillRect/>
          </a:stretch>
        </p:blipFill>
        <p:spPr>
          <a:xfrm>
            <a:off x="-83143" y="-42501"/>
            <a:ext cx="20270385" cy="113943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546475">
              <a:lnSpc>
                <a:spcPct val="100000"/>
              </a:lnSpc>
              <a:spcBef>
                <a:spcPts val="125"/>
              </a:spcBef>
            </a:pPr>
            <a:r>
              <a:rPr spc="50" dirty="0"/>
              <a:t>M</a:t>
            </a:r>
            <a:r>
              <a:rPr spc="265" dirty="0"/>
              <a:t> </a:t>
            </a:r>
            <a:r>
              <a:rPr spc="-1200" dirty="0"/>
              <a:t>I</a:t>
            </a:r>
            <a:r>
              <a:rPr spc="385" dirty="0"/>
              <a:t> </a:t>
            </a:r>
            <a:r>
              <a:rPr spc="-395" dirty="0"/>
              <a:t>S</a:t>
            </a:r>
            <a:r>
              <a:rPr spc="350" dirty="0"/>
              <a:t> </a:t>
            </a:r>
            <a:r>
              <a:rPr spc="-395" dirty="0"/>
              <a:t>S</a:t>
            </a:r>
            <a:r>
              <a:rPr spc="345" dirty="0"/>
              <a:t> </a:t>
            </a:r>
            <a:r>
              <a:rPr spc="-1200" dirty="0"/>
              <a:t>I</a:t>
            </a:r>
            <a:r>
              <a:rPr spc="385" dirty="0"/>
              <a:t> </a:t>
            </a:r>
            <a:r>
              <a:rPr dirty="0"/>
              <a:t>O</a:t>
            </a:r>
            <a:r>
              <a:rPr spc="345" dirty="0"/>
              <a:t> </a:t>
            </a:r>
            <a:r>
              <a:rPr dirty="0"/>
              <a:t>N</a:t>
            </a:r>
            <a:r>
              <a:rPr spc="345" dirty="0"/>
              <a:t> </a:t>
            </a:r>
            <a:r>
              <a:rPr spc="-825" dirty="0"/>
              <a:t>:</a:t>
            </a:r>
          </a:p>
        </p:txBody>
      </p:sp>
      <p:sp>
        <p:nvSpPr>
          <p:cNvPr id="3" name="object 3"/>
          <p:cNvSpPr txBox="1"/>
          <p:nvPr/>
        </p:nvSpPr>
        <p:spPr>
          <a:xfrm>
            <a:off x="1647385" y="3676706"/>
            <a:ext cx="16809720" cy="6308725"/>
          </a:xfrm>
          <a:prstGeom prst="rect">
            <a:avLst/>
          </a:prstGeom>
        </p:spPr>
        <p:txBody>
          <a:bodyPr vert="horz" wrap="square" lIns="0" tIns="12700" rIns="0" bIns="0" rtlCol="0">
            <a:spAutoFit/>
          </a:bodyPr>
          <a:lstStyle/>
          <a:p>
            <a:pPr marL="12065" marR="5080" algn="ctr">
              <a:lnSpc>
                <a:spcPct val="154400"/>
              </a:lnSpc>
              <a:spcBef>
                <a:spcPts val="100"/>
              </a:spcBef>
            </a:pPr>
            <a:r>
              <a:rPr sz="4450" spc="80" dirty="0">
                <a:solidFill>
                  <a:srgbClr val="FF7F01"/>
                </a:solidFill>
                <a:latin typeface="Verdana"/>
                <a:cs typeface="Verdana"/>
              </a:rPr>
              <a:t>Our</a:t>
            </a:r>
            <a:r>
              <a:rPr sz="4450" spc="-345" dirty="0">
                <a:solidFill>
                  <a:srgbClr val="FF7F01"/>
                </a:solidFill>
                <a:latin typeface="Verdana"/>
                <a:cs typeface="Verdana"/>
              </a:rPr>
              <a:t> </a:t>
            </a:r>
            <a:r>
              <a:rPr sz="4450" spc="-10" dirty="0">
                <a:solidFill>
                  <a:srgbClr val="FF7F01"/>
                </a:solidFill>
                <a:latin typeface="Verdana"/>
                <a:cs typeface="Verdana"/>
              </a:rPr>
              <a:t>objective</a:t>
            </a:r>
            <a:r>
              <a:rPr sz="4450" spc="-345" dirty="0">
                <a:solidFill>
                  <a:srgbClr val="FF7F01"/>
                </a:solidFill>
                <a:latin typeface="Verdana"/>
                <a:cs typeface="Verdana"/>
              </a:rPr>
              <a:t> </a:t>
            </a:r>
            <a:r>
              <a:rPr sz="4450" spc="-95" dirty="0">
                <a:solidFill>
                  <a:srgbClr val="FF7F01"/>
                </a:solidFill>
                <a:latin typeface="Verdana"/>
                <a:cs typeface="Verdana"/>
              </a:rPr>
              <a:t>is</a:t>
            </a:r>
            <a:r>
              <a:rPr sz="4450" spc="-345" dirty="0">
                <a:solidFill>
                  <a:srgbClr val="FF7F01"/>
                </a:solidFill>
                <a:latin typeface="Verdana"/>
                <a:cs typeface="Verdana"/>
              </a:rPr>
              <a:t> </a:t>
            </a:r>
            <a:r>
              <a:rPr sz="4450" dirty="0">
                <a:solidFill>
                  <a:srgbClr val="FF7F01"/>
                </a:solidFill>
                <a:latin typeface="Verdana"/>
                <a:cs typeface="Verdana"/>
              </a:rPr>
              <a:t>to</a:t>
            </a:r>
            <a:r>
              <a:rPr sz="4450" spc="-345" dirty="0">
                <a:solidFill>
                  <a:srgbClr val="FF7F01"/>
                </a:solidFill>
                <a:latin typeface="Verdana"/>
                <a:cs typeface="Verdana"/>
              </a:rPr>
              <a:t> </a:t>
            </a:r>
            <a:r>
              <a:rPr sz="4450" spc="60" dirty="0">
                <a:solidFill>
                  <a:srgbClr val="FF7F01"/>
                </a:solidFill>
                <a:latin typeface="Verdana"/>
                <a:cs typeface="Verdana"/>
              </a:rPr>
              <a:t>spotlight</a:t>
            </a:r>
            <a:r>
              <a:rPr sz="4450" spc="-345" dirty="0">
                <a:solidFill>
                  <a:srgbClr val="FF7F01"/>
                </a:solidFill>
                <a:latin typeface="Verdana"/>
                <a:cs typeface="Verdana"/>
              </a:rPr>
              <a:t> </a:t>
            </a:r>
            <a:r>
              <a:rPr sz="4450" dirty="0">
                <a:solidFill>
                  <a:srgbClr val="FF7F01"/>
                </a:solidFill>
                <a:latin typeface="Verdana"/>
                <a:cs typeface="Verdana"/>
              </a:rPr>
              <a:t>our</a:t>
            </a:r>
            <a:r>
              <a:rPr sz="4450" spc="-345" dirty="0">
                <a:solidFill>
                  <a:srgbClr val="FF7F01"/>
                </a:solidFill>
                <a:latin typeface="Verdana"/>
                <a:cs typeface="Verdana"/>
              </a:rPr>
              <a:t> </a:t>
            </a:r>
            <a:r>
              <a:rPr sz="4450" spc="-80" dirty="0">
                <a:solidFill>
                  <a:srgbClr val="FF7F01"/>
                </a:solidFill>
                <a:latin typeface="Verdana"/>
                <a:cs typeface="Verdana"/>
              </a:rPr>
              <a:t>society's</a:t>
            </a:r>
            <a:r>
              <a:rPr sz="4450" spc="-345" dirty="0">
                <a:solidFill>
                  <a:srgbClr val="FF7F01"/>
                </a:solidFill>
                <a:latin typeface="Verdana"/>
                <a:cs typeface="Verdana"/>
              </a:rPr>
              <a:t> </a:t>
            </a:r>
            <a:r>
              <a:rPr sz="4450" spc="-60" dirty="0">
                <a:solidFill>
                  <a:srgbClr val="FF7F01"/>
                </a:solidFill>
                <a:latin typeface="Verdana"/>
                <a:cs typeface="Verdana"/>
              </a:rPr>
              <a:t>values</a:t>
            </a:r>
            <a:r>
              <a:rPr sz="4450" spc="-345" dirty="0">
                <a:solidFill>
                  <a:srgbClr val="FF7F01"/>
                </a:solidFill>
                <a:latin typeface="Verdana"/>
                <a:cs typeface="Verdana"/>
              </a:rPr>
              <a:t> </a:t>
            </a:r>
            <a:r>
              <a:rPr sz="4450" spc="65" dirty="0">
                <a:solidFill>
                  <a:srgbClr val="FF7F01"/>
                </a:solidFill>
                <a:latin typeface="Verdana"/>
                <a:cs typeface="Verdana"/>
              </a:rPr>
              <a:t>while</a:t>
            </a:r>
            <a:r>
              <a:rPr sz="4450" spc="-345" dirty="0">
                <a:solidFill>
                  <a:srgbClr val="FF7F01"/>
                </a:solidFill>
                <a:latin typeface="Verdana"/>
                <a:cs typeface="Verdana"/>
              </a:rPr>
              <a:t> </a:t>
            </a:r>
            <a:r>
              <a:rPr sz="4450" spc="-20" dirty="0">
                <a:solidFill>
                  <a:srgbClr val="FF7F01"/>
                </a:solidFill>
                <a:latin typeface="Verdana"/>
                <a:cs typeface="Verdana"/>
              </a:rPr>
              <a:t>also </a:t>
            </a:r>
            <a:r>
              <a:rPr sz="4450" spc="105" dirty="0">
                <a:solidFill>
                  <a:srgbClr val="FF7F01"/>
                </a:solidFill>
                <a:latin typeface="Verdana"/>
                <a:cs typeface="Verdana"/>
              </a:rPr>
              <a:t>promoting</a:t>
            </a:r>
            <a:r>
              <a:rPr sz="4450" spc="-375" dirty="0">
                <a:solidFill>
                  <a:srgbClr val="FF7F01"/>
                </a:solidFill>
                <a:latin typeface="Verdana"/>
                <a:cs typeface="Verdana"/>
              </a:rPr>
              <a:t> </a:t>
            </a:r>
            <a:r>
              <a:rPr sz="4450" spc="-40" dirty="0">
                <a:solidFill>
                  <a:srgbClr val="FF7F01"/>
                </a:solidFill>
                <a:latin typeface="Verdana"/>
                <a:cs typeface="Verdana"/>
              </a:rPr>
              <a:t>streetwear</a:t>
            </a:r>
            <a:r>
              <a:rPr sz="4450" spc="-370" dirty="0">
                <a:solidFill>
                  <a:srgbClr val="FF7F01"/>
                </a:solidFill>
                <a:latin typeface="Verdana"/>
                <a:cs typeface="Verdana"/>
              </a:rPr>
              <a:t> </a:t>
            </a:r>
            <a:r>
              <a:rPr sz="4450" spc="80" dirty="0">
                <a:solidFill>
                  <a:srgbClr val="FF7F01"/>
                </a:solidFill>
                <a:latin typeface="Verdana"/>
                <a:cs typeface="Verdana"/>
              </a:rPr>
              <a:t>more</a:t>
            </a:r>
            <a:r>
              <a:rPr sz="4450" spc="-370" dirty="0">
                <a:solidFill>
                  <a:srgbClr val="FF7F01"/>
                </a:solidFill>
                <a:latin typeface="Verdana"/>
                <a:cs typeface="Verdana"/>
              </a:rPr>
              <a:t> </a:t>
            </a:r>
            <a:r>
              <a:rPr sz="4450" spc="65" dirty="0">
                <a:solidFill>
                  <a:srgbClr val="FF7F01"/>
                </a:solidFill>
                <a:latin typeface="Verdana"/>
                <a:cs typeface="Verdana"/>
              </a:rPr>
              <a:t>acceptable</a:t>
            </a:r>
            <a:r>
              <a:rPr sz="4450" spc="-375" dirty="0">
                <a:solidFill>
                  <a:srgbClr val="FF7F01"/>
                </a:solidFill>
                <a:latin typeface="Verdana"/>
                <a:cs typeface="Verdana"/>
              </a:rPr>
              <a:t> </a:t>
            </a:r>
            <a:r>
              <a:rPr sz="4450" dirty="0">
                <a:solidFill>
                  <a:srgbClr val="FF7F01"/>
                </a:solidFill>
                <a:latin typeface="Verdana"/>
                <a:cs typeface="Verdana"/>
              </a:rPr>
              <a:t>to</a:t>
            </a:r>
            <a:r>
              <a:rPr sz="4450" spc="-370" dirty="0">
                <a:solidFill>
                  <a:srgbClr val="FF7F01"/>
                </a:solidFill>
                <a:latin typeface="Verdana"/>
                <a:cs typeface="Verdana"/>
              </a:rPr>
              <a:t> </a:t>
            </a:r>
            <a:r>
              <a:rPr sz="4450" spc="95" dirty="0">
                <a:solidFill>
                  <a:srgbClr val="FF7F01"/>
                </a:solidFill>
                <a:latin typeface="Verdana"/>
                <a:cs typeface="Verdana"/>
              </a:rPr>
              <a:t>the</a:t>
            </a:r>
            <a:r>
              <a:rPr sz="4450" spc="-370" dirty="0">
                <a:solidFill>
                  <a:srgbClr val="FF7F01"/>
                </a:solidFill>
                <a:latin typeface="Verdana"/>
                <a:cs typeface="Verdana"/>
              </a:rPr>
              <a:t> </a:t>
            </a:r>
            <a:r>
              <a:rPr sz="4450" spc="100" dirty="0">
                <a:solidFill>
                  <a:srgbClr val="FF7F01"/>
                </a:solidFill>
                <a:latin typeface="Verdana"/>
                <a:cs typeface="Verdana"/>
              </a:rPr>
              <a:t>upper</a:t>
            </a:r>
            <a:r>
              <a:rPr sz="4450" spc="-375" dirty="0">
                <a:solidFill>
                  <a:srgbClr val="FF7F01"/>
                </a:solidFill>
                <a:latin typeface="Verdana"/>
                <a:cs typeface="Verdana"/>
              </a:rPr>
              <a:t> </a:t>
            </a:r>
            <a:r>
              <a:rPr sz="4450" spc="85" dirty="0">
                <a:solidFill>
                  <a:srgbClr val="FF7F01"/>
                </a:solidFill>
                <a:latin typeface="Verdana"/>
                <a:cs typeface="Verdana"/>
              </a:rPr>
              <a:t>and </a:t>
            </a:r>
            <a:r>
              <a:rPr sz="4450" spc="120" dirty="0">
                <a:solidFill>
                  <a:srgbClr val="FF7F01"/>
                </a:solidFill>
                <a:latin typeface="Verdana"/>
                <a:cs typeface="Verdana"/>
              </a:rPr>
              <a:t>middle</a:t>
            </a:r>
            <a:r>
              <a:rPr sz="4450" spc="-260" dirty="0">
                <a:solidFill>
                  <a:srgbClr val="FF7F01"/>
                </a:solidFill>
                <a:latin typeface="Verdana"/>
                <a:cs typeface="Verdana"/>
              </a:rPr>
              <a:t> </a:t>
            </a:r>
            <a:r>
              <a:rPr sz="4450" spc="-140" dirty="0">
                <a:solidFill>
                  <a:srgbClr val="FF7F01"/>
                </a:solidFill>
                <a:latin typeface="Verdana"/>
                <a:cs typeface="Verdana"/>
              </a:rPr>
              <a:t>classes.</a:t>
            </a:r>
            <a:r>
              <a:rPr sz="4450" spc="-254" dirty="0">
                <a:solidFill>
                  <a:srgbClr val="FF7F01"/>
                </a:solidFill>
                <a:latin typeface="Verdana"/>
                <a:cs typeface="Verdana"/>
              </a:rPr>
              <a:t> </a:t>
            </a:r>
            <a:r>
              <a:rPr sz="4450" spc="-15" dirty="0">
                <a:solidFill>
                  <a:srgbClr val="FF7F01"/>
                </a:solidFill>
                <a:latin typeface="Verdana"/>
                <a:cs typeface="Verdana"/>
              </a:rPr>
              <a:t>First</a:t>
            </a:r>
            <a:r>
              <a:rPr sz="4450" spc="-254" dirty="0">
                <a:solidFill>
                  <a:srgbClr val="FF7F01"/>
                </a:solidFill>
                <a:latin typeface="Verdana"/>
                <a:cs typeface="Verdana"/>
              </a:rPr>
              <a:t> </a:t>
            </a:r>
            <a:r>
              <a:rPr sz="4450" dirty="0">
                <a:solidFill>
                  <a:srgbClr val="FF7F01"/>
                </a:solidFill>
                <a:latin typeface="Verdana"/>
                <a:cs typeface="Verdana"/>
              </a:rPr>
              <a:t>before</a:t>
            </a:r>
            <a:r>
              <a:rPr sz="4450" spc="-260" dirty="0">
                <a:solidFill>
                  <a:srgbClr val="FF7F01"/>
                </a:solidFill>
                <a:latin typeface="Verdana"/>
                <a:cs typeface="Verdana"/>
              </a:rPr>
              <a:t> </a:t>
            </a:r>
            <a:r>
              <a:rPr sz="4450" dirty="0">
                <a:solidFill>
                  <a:srgbClr val="FF7F01"/>
                </a:solidFill>
                <a:latin typeface="Verdana"/>
                <a:cs typeface="Verdana"/>
              </a:rPr>
              <a:t>offering</a:t>
            </a:r>
            <a:r>
              <a:rPr sz="4450" spc="-254" dirty="0">
                <a:solidFill>
                  <a:srgbClr val="FF7F01"/>
                </a:solidFill>
                <a:latin typeface="Verdana"/>
                <a:cs typeface="Verdana"/>
              </a:rPr>
              <a:t> </a:t>
            </a:r>
            <a:r>
              <a:rPr sz="4450" dirty="0">
                <a:solidFill>
                  <a:srgbClr val="FF7F01"/>
                </a:solidFill>
                <a:latin typeface="Verdana"/>
                <a:cs typeface="Verdana"/>
              </a:rPr>
              <a:t>competitive</a:t>
            </a:r>
            <a:r>
              <a:rPr sz="4450" spc="-254" dirty="0">
                <a:solidFill>
                  <a:srgbClr val="FF7F01"/>
                </a:solidFill>
                <a:latin typeface="Verdana"/>
                <a:cs typeface="Verdana"/>
              </a:rPr>
              <a:t> </a:t>
            </a:r>
            <a:r>
              <a:rPr sz="4450" spc="-10" dirty="0">
                <a:solidFill>
                  <a:srgbClr val="FF7F01"/>
                </a:solidFill>
                <a:latin typeface="Verdana"/>
                <a:cs typeface="Verdana"/>
              </a:rPr>
              <a:t>street </a:t>
            </a:r>
            <a:r>
              <a:rPr sz="4450" dirty="0">
                <a:solidFill>
                  <a:srgbClr val="FF7F01"/>
                </a:solidFill>
                <a:latin typeface="Verdana"/>
                <a:cs typeface="Verdana"/>
              </a:rPr>
              <a:t>clothes</a:t>
            </a:r>
            <a:r>
              <a:rPr sz="4450" spc="-330" dirty="0">
                <a:solidFill>
                  <a:srgbClr val="FF7F01"/>
                </a:solidFill>
                <a:latin typeface="Verdana"/>
                <a:cs typeface="Verdana"/>
              </a:rPr>
              <a:t> </a:t>
            </a:r>
            <a:r>
              <a:rPr sz="4450" dirty="0">
                <a:solidFill>
                  <a:srgbClr val="FF7F01"/>
                </a:solidFill>
                <a:latin typeface="Verdana"/>
                <a:cs typeface="Verdana"/>
              </a:rPr>
              <a:t>to</a:t>
            </a:r>
            <a:r>
              <a:rPr sz="4450" spc="-325" dirty="0">
                <a:solidFill>
                  <a:srgbClr val="FF7F01"/>
                </a:solidFill>
                <a:latin typeface="Verdana"/>
                <a:cs typeface="Verdana"/>
              </a:rPr>
              <a:t> </a:t>
            </a:r>
            <a:r>
              <a:rPr sz="4450" dirty="0">
                <a:solidFill>
                  <a:srgbClr val="FF7F01"/>
                </a:solidFill>
                <a:latin typeface="Verdana"/>
                <a:cs typeface="Verdana"/>
              </a:rPr>
              <a:t>our</a:t>
            </a:r>
            <a:r>
              <a:rPr sz="4450" spc="-330" dirty="0">
                <a:solidFill>
                  <a:srgbClr val="FF7F01"/>
                </a:solidFill>
                <a:latin typeface="Verdana"/>
                <a:cs typeface="Verdana"/>
              </a:rPr>
              <a:t> </a:t>
            </a:r>
            <a:r>
              <a:rPr sz="4450" spc="90" dirty="0">
                <a:solidFill>
                  <a:srgbClr val="FF7F01"/>
                </a:solidFill>
                <a:latin typeface="Verdana"/>
                <a:cs typeface="Verdana"/>
              </a:rPr>
              <a:t>population</a:t>
            </a:r>
            <a:r>
              <a:rPr sz="4450" spc="-325" dirty="0">
                <a:solidFill>
                  <a:srgbClr val="FF7F01"/>
                </a:solidFill>
                <a:latin typeface="Verdana"/>
                <a:cs typeface="Verdana"/>
              </a:rPr>
              <a:t> </a:t>
            </a:r>
            <a:r>
              <a:rPr sz="4450" dirty="0">
                <a:solidFill>
                  <a:srgbClr val="FF7F01"/>
                </a:solidFill>
                <a:latin typeface="Verdana"/>
                <a:cs typeface="Verdana"/>
              </a:rPr>
              <a:t>of</a:t>
            </a:r>
            <a:r>
              <a:rPr sz="4450" spc="-330" dirty="0">
                <a:solidFill>
                  <a:srgbClr val="FF7F01"/>
                </a:solidFill>
                <a:latin typeface="Verdana"/>
                <a:cs typeface="Verdana"/>
              </a:rPr>
              <a:t> </a:t>
            </a:r>
            <a:r>
              <a:rPr sz="4450" spc="-95" dirty="0">
                <a:solidFill>
                  <a:srgbClr val="FF7F01"/>
                </a:solidFill>
                <a:latin typeface="Verdana"/>
                <a:cs typeface="Verdana"/>
              </a:rPr>
              <a:t>interest,</a:t>
            </a:r>
            <a:r>
              <a:rPr sz="4450" spc="-325" dirty="0">
                <a:solidFill>
                  <a:srgbClr val="FF7F01"/>
                </a:solidFill>
                <a:latin typeface="Verdana"/>
                <a:cs typeface="Verdana"/>
              </a:rPr>
              <a:t> </a:t>
            </a:r>
            <a:r>
              <a:rPr sz="4450" spc="105" dirty="0">
                <a:solidFill>
                  <a:srgbClr val="FF7F01"/>
                </a:solidFill>
                <a:latin typeface="Verdana"/>
                <a:cs typeface="Verdana"/>
              </a:rPr>
              <a:t>we</a:t>
            </a:r>
            <a:r>
              <a:rPr sz="4450" spc="-330" dirty="0">
                <a:solidFill>
                  <a:srgbClr val="FF7F01"/>
                </a:solidFill>
                <a:latin typeface="Verdana"/>
                <a:cs typeface="Verdana"/>
              </a:rPr>
              <a:t> </a:t>
            </a:r>
            <a:r>
              <a:rPr sz="4450" spc="135" dirty="0">
                <a:solidFill>
                  <a:srgbClr val="FF7F01"/>
                </a:solidFill>
                <a:latin typeface="Verdana"/>
                <a:cs typeface="Verdana"/>
              </a:rPr>
              <a:t>hope</a:t>
            </a:r>
            <a:r>
              <a:rPr sz="4450" spc="-325" dirty="0">
                <a:solidFill>
                  <a:srgbClr val="FF7F01"/>
                </a:solidFill>
                <a:latin typeface="Verdana"/>
                <a:cs typeface="Verdana"/>
              </a:rPr>
              <a:t> </a:t>
            </a:r>
            <a:r>
              <a:rPr sz="4450" dirty="0">
                <a:solidFill>
                  <a:srgbClr val="FF7F01"/>
                </a:solidFill>
                <a:latin typeface="Verdana"/>
                <a:cs typeface="Verdana"/>
              </a:rPr>
              <a:t>to</a:t>
            </a:r>
            <a:r>
              <a:rPr sz="4450" spc="-330" dirty="0">
                <a:solidFill>
                  <a:srgbClr val="FF7F01"/>
                </a:solidFill>
                <a:latin typeface="Verdana"/>
                <a:cs typeface="Verdana"/>
              </a:rPr>
              <a:t> </a:t>
            </a:r>
            <a:r>
              <a:rPr sz="4450" spc="-10" dirty="0">
                <a:solidFill>
                  <a:srgbClr val="FF7F01"/>
                </a:solidFill>
                <a:latin typeface="Verdana"/>
                <a:cs typeface="Verdana"/>
              </a:rPr>
              <a:t>regulate attirein</a:t>
            </a:r>
            <a:r>
              <a:rPr sz="4450" spc="-330" dirty="0">
                <a:solidFill>
                  <a:srgbClr val="FF7F01"/>
                </a:solidFill>
                <a:latin typeface="Verdana"/>
                <a:cs typeface="Verdana"/>
              </a:rPr>
              <a:t> </a:t>
            </a:r>
            <a:r>
              <a:rPr sz="4450" dirty="0">
                <a:solidFill>
                  <a:srgbClr val="FF7F01"/>
                </a:solidFill>
                <a:latin typeface="Verdana"/>
                <a:cs typeface="Verdana"/>
              </a:rPr>
              <a:t>our</a:t>
            </a:r>
            <a:r>
              <a:rPr sz="4450" spc="-330" dirty="0">
                <a:solidFill>
                  <a:srgbClr val="FF7F01"/>
                </a:solidFill>
                <a:latin typeface="Verdana"/>
                <a:cs typeface="Verdana"/>
              </a:rPr>
              <a:t> </a:t>
            </a:r>
            <a:r>
              <a:rPr sz="4450" spc="-55" dirty="0">
                <a:solidFill>
                  <a:srgbClr val="FF7F01"/>
                </a:solidFill>
                <a:latin typeface="Verdana"/>
                <a:cs typeface="Verdana"/>
              </a:rPr>
              <a:t>region.</a:t>
            </a:r>
            <a:r>
              <a:rPr sz="4450" spc="-330" dirty="0">
                <a:solidFill>
                  <a:srgbClr val="FF7F01"/>
                </a:solidFill>
                <a:latin typeface="Verdana"/>
                <a:cs typeface="Verdana"/>
              </a:rPr>
              <a:t> </a:t>
            </a:r>
            <a:r>
              <a:rPr sz="4450" spc="150" dirty="0">
                <a:solidFill>
                  <a:srgbClr val="FF7F01"/>
                </a:solidFill>
                <a:latin typeface="Verdana"/>
                <a:cs typeface="Verdana"/>
              </a:rPr>
              <a:t>We</a:t>
            </a:r>
            <a:r>
              <a:rPr sz="4450" spc="-330" dirty="0">
                <a:solidFill>
                  <a:srgbClr val="FF7F01"/>
                </a:solidFill>
                <a:latin typeface="Verdana"/>
                <a:cs typeface="Verdana"/>
              </a:rPr>
              <a:t> </a:t>
            </a:r>
            <a:r>
              <a:rPr sz="4450" spc="80" dirty="0">
                <a:solidFill>
                  <a:srgbClr val="FF7F01"/>
                </a:solidFill>
                <a:latin typeface="Verdana"/>
                <a:cs typeface="Verdana"/>
              </a:rPr>
              <a:t>want</a:t>
            </a:r>
            <a:r>
              <a:rPr sz="4450" spc="-330" dirty="0">
                <a:solidFill>
                  <a:srgbClr val="FF7F01"/>
                </a:solidFill>
                <a:latin typeface="Verdana"/>
                <a:cs typeface="Verdana"/>
              </a:rPr>
              <a:t> </a:t>
            </a:r>
            <a:r>
              <a:rPr sz="4450" dirty="0">
                <a:solidFill>
                  <a:srgbClr val="FF7F01"/>
                </a:solidFill>
                <a:latin typeface="Verdana"/>
                <a:cs typeface="Verdana"/>
              </a:rPr>
              <a:t>our</a:t>
            </a:r>
            <a:r>
              <a:rPr sz="4450" spc="-330" dirty="0">
                <a:solidFill>
                  <a:srgbClr val="FF7F01"/>
                </a:solidFill>
                <a:latin typeface="Verdana"/>
                <a:cs typeface="Verdana"/>
              </a:rPr>
              <a:t> </a:t>
            </a:r>
            <a:r>
              <a:rPr sz="4450" dirty="0">
                <a:solidFill>
                  <a:srgbClr val="FF7F01"/>
                </a:solidFill>
                <a:latin typeface="Verdana"/>
                <a:cs typeface="Verdana"/>
              </a:rPr>
              <a:t>future</a:t>
            </a:r>
            <a:r>
              <a:rPr sz="4450" spc="-330" dirty="0">
                <a:solidFill>
                  <a:srgbClr val="FF7F01"/>
                </a:solidFill>
                <a:latin typeface="Verdana"/>
                <a:cs typeface="Verdana"/>
              </a:rPr>
              <a:t> </a:t>
            </a:r>
            <a:r>
              <a:rPr sz="4450" dirty="0">
                <a:solidFill>
                  <a:srgbClr val="FF7F01"/>
                </a:solidFill>
                <a:latin typeface="Verdana"/>
                <a:cs typeface="Verdana"/>
              </a:rPr>
              <a:t>to</a:t>
            </a:r>
            <a:r>
              <a:rPr sz="4450" spc="-330" dirty="0">
                <a:solidFill>
                  <a:srgbClr val="FF7F01"/>
                </a:solidFill>
                <a:latin typeface="Verdana"/>
                <a:cs typeface="Verdana"/>
              </a:rPr>
              <a:t> </a:t>
            </a:r>
            <a:r>
              <a:rPr sz="4450" spc="100" dirty="0">
                <a:solidFill>
                  <a:srgbClr val="FF7F01"/>
                </a:solidFill>
                <a:latin typeface="Verdana"/>
                <a:cs typeface="Verdana"/>
              </a:rPr>
              <a:t>adopt</a:t>
            </a:r>
            <a:r>
              <a:rPr sz="4450" spc="-330" dirty="0">
                <a:solidFill>
                  <a:srgbClr val="FF7F01"/>
                </a:solidFill>
                <a:latin typeface="Verdana"/>
                <a:cs typeface="Verdana"/>
              </a:rPr>
              <a:t> </a:t>
            </a:r>
            <a:r>
              <a:rPr sz="4450" spc="-45" dirty="0">
                <a:solidFill>
                  <a:srgbClr val="FF7F01"/>
                </a:solidFill>
                <a:latin typeface="Verdana"/>
                <a:cs typeface="Verdana"/>
              </a:rPr>
              <a:t>street</a:t>
            </a:r>
            <a:r>
              <a:rPr sz="4450" spc="-330" dirty="0">
                <a:solidFill>
                  <a:srgbClr val="FF7F01"/>
                </a:solidFill>
                <a:latin typeface="Verdana"/>
                <a:cs typeface="Verdana"/>
              </a:rPr>
              <a:t> </a:t>
            </a:r>
            <a:r>
              <a:rPr sz="4450" spc="-20" dirty="0">
                <a:solidFill>
                  <a:srgbClr val="FF7F01"/>
                </a:solidFill>
                <a:latin typeface="Verdana"/>
                <a:cs typeface="Verdana"/>
              </a:rPr>
              <a:t>wear </a:t>
            </a:r>
            <a:r>
              <a:rPr sz="4450" dirty="0">
                <a:solidFill>
                  <a:srgbClr val="FF7F01"/>
                </a:solidFill>
                <a:latin typeface="Verdana"/>
                <a:cs typeface="Verdana"/>
              </a:rPr>
              <a:t>from</a:t>
            </a:r>
            <a:r>
              <a:rPr sz="4450" spc="-320" dirty="0">
                <a:solidFill>
                  <a:srgbClr val="FF7F01"/>
                </a:solidFill>
                <a:latin typeface="Verdana"/>
                <a:cs typeface="Verdana"/>
              </a:rPr>
              <a:t> </a:t>
            </a:r>
            <a:r>
              <a:rPr sz="4450" spc="-85" dirty="0">
                <a:solidFill>
                  <a:srgbClr val="FF7F01"/>
                </a:solidFill>
                <a:latin typeface="Verdana"/>
                <a:cs typeface="Verdana"/>
              </a:rPr>
              <a:t>allover</a:t>
            </a:r>
            <a:r>
              <a:rPr sz="4450" spc="-320" dirty="0">
                <a:solidFill>
                  <a:srgbClr val="FF7F01"/>
                </a:solidFill>
                <a:latin typeface="Verdana"/>
                <a:cs typeface="Verdana"/>
              </a:rPr>
              <a:t> </a:t>
            </a:r>
            <a:r>
              <a:rPr sz="4450" spc="95" dirty="0">
                <a:solidFill>
                  <a:srgbClr val="FF7F01"/>
                </a:solidFill>
                <a:latin typeface="Verdana"/>
                <a:cs typeface="Verdana"/>
              </a:rPr>
              <a:t>the</a:t>
            </a:r>
            <a:r>
              <a:rPr sz="4450" spc="-320" dirty="0">
                <a:solidFill>
                  <a:srgbClr val="FF7F01"/>
                </a:solidFill>
                <a:latin typeface="Verdana"/>
                <a:cs typeface="Verdana"/>
              </a:rPr>
              <a:t> </a:t>
            </a:r>
            <a:r>
              <a:rPr sz="4450" spc="-10" dirty="0">
                <a:solidFill>
                  <a:srgbClr val="FF7F01"/>
                </a:solidFill>
                <a:latin typeface="Verdana"/>
                <a:cs typeface="Verdana"/>
              </a:rPr>
              <a:t>globe.</a:t>
            </a:r>
            <a:endParaRPr sz="4450" dirty="0">
              <a:latin typeface="Verdana"/>
              <a:cs typeface="Verdana"/>
            </a:endParaRPr>
          </a:p>
        </p:txBody>
      </p:sp>
      <p:pic>
        <p:nvPicPr>
          <p:cNvPr id="5" name="Picture 4">
            <a:extLst>
              <a:ext uri="{FF2B5EF4-FFF2-40B4-BE49-F238E27FC236}">
                <a16:creationId xmlns:a16="http://schemas.microsoft.com/office/drawing/2014/main" id="{FCF9CC97-F665-F22D-1C40-674396FC9035}"/>
              </a:ext>
            </a:extLst>
          </p:cNvPr>
          <p:cNvPicPr>
            <a:picLocks noChangeAspect="1"/>
          </p:cNvPicPr>
          <p:nvPr/>
        </p:nvPicPr>
        <p:blipFill>
          <a:blip r:embed="rId2"/>
          <a:stretch>
            <a:fillRect/>
          </a:stretch>
        </p:blipFill>
        <p:spPr>
          <a:xfrm>
            <a:off x="0" y="7456"/>
            <a:ext cx="20117373" cy="113018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gnifying glass over a black hat">
            <a:extLst>
              <a:ext uri="{FF2B5EF4-FFF2-40B4-BE49-F238E27FC236}">
                <a16:creationId xmlns:a16="http://schemas.microsoft.com/office/drawing/2014/main" id="{685E0591-4A2F-B2D3-F8F3-D44F4906C07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308850" y="2749973"/>
            <a:ext cx="5715000" cy="4524315"/>
          </a:xfrm>
          <a:prstGeom prst="rect">
            <a:avLst/>
          </a:prstGeom>
        </p:spPr>
      </p:pic>
      <p:sp>
        <p:nvSpPr>
          <p:cNvPr id="2" name="Title 1">
            <a:extLst>
              <a:ext uri="{FF2B5EF4-FFF2-40B4-BE49-F238E27FC236}">
                <a16:creationId xmlns:a16="http://schemas.microsoft.com/office/drawing/2014/main" id="{6247E90B-7285-26E7-D311-812A55F54FF7}"/>
              </a:ext>
            </a:extLst>
          </p:cNvPr>
          <p:cNvSpPr>
            <a:spLocks noGrp="1"/>
          </p:cNvSpPr>
          <p:nvPr>
            <p:ph type="title"/>
          </p:nvPr>
        </p:nvSpPr>
        <p:spPr/>
        <p:txBody>
          <a:bodyPr/>
          <a:lstStyle/>
          <a:p>
            <a:pPr algn="ctr"/>
            <a:r>
              <a:rPr lang="en-US" dirty="0"/>
              <a:t>V a l u e P r o p o s </a:t>
            </a:r>
            <a:r>
              <a:rPr lang="en-US" dirty="0" err="1"/>
              <a:t>i</a:t>
            </a:r>
            <a:r>
              <a:rPr lang="en-US" dirty="0"/>
              <a:t> t </a:t>
            </a:r>
            <a:r>
              <a:rPr lang="en-US" dirty="0" err="1"/>
              <a:t>i</a:t>
            </a:r>
            <a:r>
              <a:rPr lang="en-US" dirty="0"/>
              <a:t> o n </a:t>
            </a:r>
          </a:p>
        </p:txBody>
      </p:sp>
      <p:sp>
        <p:nvSpPr>
          <p:cNvPr id="6" name="TextBox 5">
            <a:extLst>
              <a:ext uri="{FF2B5EF4-FFF2-40B4-BE49-F238E27FC236}">
                <a16:creationId xmlns:a16="http://schemas.microsoft.com/office/drawing/2014/main" id="{71EA918C-7FEF-35A2-642B-0A8A63D109A7}"/>
              </a:ext>
            </a:extLst>
          </p:cNvPr>
          <p:cNvSpPr txBox="1"/>
          <p:nvPr/>
        </p:nvSpPr>
        <p:spPr>
          <a:xfrm>
            <a:off x="679450" y="5959475"/>
            <a:ext cx="19659600" cy="4524315"/>
          </a:xfrm>
          <a:prstGeom prst="rect">
            <a:avLst/>
          </a:prstGeom>
          <a:noFill/>
        </p:spPr>
        <p:txBody>
          <a:bodyPr wrap="square">
            <a:spAutoFit/>
          </a:bodyPr>
          <a:lstStyle/>
          <a:p>
            <a:r>
              <a:rPr lang="en-US" sz="4800" dirty="0">
                <a:solidFill>
                  <a:schemeClr val="bg1"/>
                </a:solidFill>
                <a:latin typeface="Arabic Typesetting" panose="03020402040406030203" pitchFamily="66" charset="-78"/>
                <a:cs typeface="Arabic Typesetting" panose="03020402040406030203" pitchFamily="66" charset="-78"/>
              </a:rPr>
              <a:t>Our value proposition is "Safar is not just a clothing brand; it's a style celebration. Our streetwear reflects different cultures, made with top-notch materials for comfort that doesn't break the bank. Designed in Pakistan, our versatile selection lets you express your unique style easily. More than clothes, Safar is about urban life's vibes and values. Easy online shopping and trendy designs make Safar your go-to for a stylish and comfy wardrobe that speaks volumes about who you are."</a:t>
            </a:r>
          </a:p>
          <a:p>
            <a:endParaRPr lang="en-US" sz="4800" dirty="0">
              <a:solidFill>
                <a:schemeClr val="bg1"/>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10066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617"/>
            <a:ext cx="20104100" cy="11306175"/>
          </a:xfrm>
          <a:custGeom>
            <a:avLst/>
            <a:gdLst/>
            <a:ahLst/>
            <a:cxnLst/>
            <a:rect l="l" t="t" r="r" b="b"/>
            <a:pathLst>
              <a:path w="20104100" h="11306175">
                <a:moveTo>
                  <a:pt x="20104099" y="0"/>
                </a:moveTo>
                <a:lnTo>
                  <a:pt x="0" y="0"/>
                </a:lnTo>
                <a:lnTo>
                  <a:pt x="0" y="11305938"/>
                </a:lnTo>
                <a:lnTo>
                  <a:pt x="20104099" y="11305938"/>
                </a:lnTo>
                <a:lnTo>
                  <a:pt x="20104099" y="0"/>
                </a:lnTo>
                <a:close/>
              </a:path>
            </a:pathLst>
          </a:custGeom>
          <a:solidFill>
            <a:srgbClr val="000000">
              <a:alpha val="89999"/>
            </a:srgbClr>
          </a:solidFill>
        </p:spPr>
        <p:txBody>
          <a:bodyPr wrap="square" lIns="0" tIns="0" rIns="0" bIns="0" rtlCol="0"/>
          <a:lstStyle/>
          <a:p>
            <a:endParaRPr dirty="0"/>
          </a:p>
        </p:txBody>
      </p:sp>
      <p:sp>
        <p:nvSpPr>
          <p:cNvPr id="3" name="object 3"/>
          <p:cNvSpPr txBox="1">
            <a:spLocks noGrp="1"/>
          </p:cNvSpPr>
          <p:nvPr>
            <p:ph type="title"/>
          </p:nvPr>
        </p:nvSpPr>
        <p:spPr>
          <a:xfrm>
            <a:off x="2590351" y="1212990"/>
            <a:ext cx="5440680" cy="867410"/>
          </a:xfrm>
          <a:prstGeom prst="rect">
            <a:avLst/>
          </a:prstGeom>
        </p:spPr>
        <p:txBody>
          <a:bodyPr vert="horz" wrap="square" lIns="0" tIns="15875" rIns="0" bIns="0" rtlCol="0">
            <a:spAutoFit/>
          </a:bodyPr>
          <a:lstStyle/>
          <a:p>
            <a:pPr marL="12700">
              <a:lnSpc>
                <a:spcPct val="100000"/>
              </a:lnSpc>
              <a:spcBef>
                <a:spcPts val="125"/>
              </a:spcBef>
            </a:pPr>
            <a:r>
              <a:rPr dirty="0"/>
              <a:t>P</a:t>
            </a:r>
            <a:r>
              <a:rPr spc="300" dirty="0"/>
              <a:t> </a:t>
            </a:r>
            <a:r>
              <a:rPr spc="-260" dirty="0"/>
              <a:t>R</a:t>
            </a:r>
            <a:r>
              <a:rPr spc="360" dirty="0"/>
              <a:t> </a:t>
            </a:r>
            <a:r>
              <a:rPr dirty="0"/>
              <a:t>O</a:t>
            </a:r>
            <a:r>
              <a:rPr spc="365" dirty="0"/>
              <a:t> </a:t>
            </a:r>
            <a:r>
              <a:rPr dirty="0"/>
              <a:t>D</a:t>
            </a:r>
            <a:r>
              <a:rPr spc="360" dirty="0"/>
              <a:t> </a:t>
            </a:r>
            <a:r>
              <a:rPr dirty="0"/>
              <a:t>U</a:t>
            </a:r>
            <a:r>
              <a:rPr spc="360" dirty="0"/>
              <a:t> </a:t>
            </a:r>
            <a:r>
              <a:rPr dirty="0"/>
              <a:t>C</a:t>
            </a:r>
            <a:r>
              <a:rPr spc="325" dirty="0"/>
              <a:t> </a:t>
            </a:r>
            <a:r>
              <a:rPr spc="-390" dirty="0"/>
              <a:t>T</a:t>
            </a:r>
          </a:p>
        </p:txBody>
      </p:sp>
      <p:sp>
        <p:nvSpPr>
          <p:cNvPr id="4" name="object 4"/>
          <p:cNvSpPr txBox="1"/>
          <p:nvPr/>
        </p:nvSpPr>
        <p:spPr>
          <a:xfrm>
            <a:off x="8779419" y="1212990"/>
            <a:ext cx="8447405" cy="867410"/>
          </a:xfrm>
          <a:prstGeom prst="rect">
            <a:avLst/>
          </a:prstGeom>
        </p:spPr>
        <p:txBody>
          <a:bodyPr vert="horz" wrap="square" lIns="0" tIns="15875" rIns="0" bIns="0" rtlCol="0">
            <a:spAutoFit/>
          </a:bodyPr>
          <a:lstStyle/>
          <a:p>
            <a:pPr marL="12700">
              <a:lnSpc>
                <a:spcPct val="100000"/>
              </a:lnSpc>
              <a:spcBef>
                <a:spcPts val="125"/>
              </a:spcBef>
            </a:pPr>
            <a:r>
              <a:rPr sz="5500" b="1" dirty="0">
                <a:solidFill>
                  <a:srgbClr val="FF7F01"/>
                </a:solidFill>
                <a:latin typeface="Verdana"/>
                <a:cs typeface="Verdana"/>
              </a:rPr>
              <a:t>D</a:t>
            </a:r>
            <a:r>
              <a:rPr sz="5500" b="1" spc="300" dirty="0">
                <a:solidFill>
                  <a:srgbClr val="FF7F01"/>
                </a:solidFill>
                <a:latin typeface="Verdana"/>
                <a:cs typeface="Verdana"/>
              </a:rPr>
              <a:t> </a:t>
            </a:r>
            <a:r>
              <a:rPr sz="5500" b="1" dirty="0">
                <a:solidFill>
                  <a:srgbClr val="FF7F01"/>
                </a:solidFill>
                <a:latin typeface="Verdana"/>
                <a:cs typeface="Verdana"/>
              </a:rPr>
              <a:t>E</a:t>
            </a:r>
            <a:r>
              <a:rPr sz="5500" b="1" spc="355" dirty="0">
                <a:solidFill>
                  <a:srgbClr val="FF7F01"/>
                </a:solidFill>
                <a:latin typeface="Verdana"/>
                <a:cs typeface="Verdana"/>
              </a:rPr>
              <a:t> </a:t>
            </a:r>
            <a:r>
              <a:rPr sz="5500" b="1" spc="-395" dirty="0">
                <a:solidFill>
                  <a:srgbClr val="FF7F01"/>
                </a:solidFill>
                <a:latin typeface="Verdana"/>
                <a:cs typeface="Verdana"/>
              </a:rPr>
              <a:t>S</a:t>
            </a:r>
            <a:r>
              <a:rPr sz="5500" b="1" spc="355" dirty="0">
                <a:solidFill>
                  <a:srgbClr val="FF7F01"/>
                </a:solidFill>
                <a:latin typeface="Verdana"/>
                <a:cs typeface="Verdana"/>
              </a:rPr>
              <a:t> </a:t>
            </a:r>
            <a:r>
              <a:rPr sz="5500" b="1" dirty="0">
                <a:solidFill>
                  <a:srgbClr val="FF7F01"/>
                </a:solidFill>
                <a:latin typeface="Verdana"/>
                <a:cs typeface="Verdana"/>
              </a:rPr>
              <a:t>C</a:t>
            </a:r>
            <a:r>
              <a:rPr sz="5500" b="1" spc="360" dirty="0">
                <a:solidFill>
                  <a:srgbClr val="FF7F01"/>
                </a:solidFill>
                <a:latin typeface="Verdana"/>
                <a:cs typeface="Verdana"/>
              </a:rPr>
              <a:t> </a:t>
            </a:r>
            <a:r>
              <a:rPr sz="5500" b="1" spc="-260" dirty="0">
                <a:solidFill>
                  <a:srgbClr val="FF7F01"/>
                </a:solidFill>
                <a:latin typeface="Verdana"/>
                <a:cs typeface="Verdana"/>
              </a:rPr>
              <a:t>R</a:t>
            </a:r>
            <a:r>
              <a:rPr sz="5500" b="1" spc="35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P</a:t>
            </a:r>
            <a:r>
              <a:rPr sz="5500" b="1" spc="195" dirty="0">
                <a:solidFill>
                  <a:srgbClr val="FF7F01"/>
                </a:solidFill>
                <a:latin typeface="Verdana"/>
                <a:cs typeface="Verdana"/>
              </a:rPr>
              <a:t> </a:t>
            </a:r>
            <a:r>
              <a:rPr sz="5500" b="1" spc="-340" dirty="0">
                <a:solidFill>
                  <a:srgbClr val="FF7F01"/>
                </a:solidFill>
                <a:latin typeface="Verdana"/>
                <a:cs typeface="Verdana"/>
              </a:rPr>
              <a:t>T</a:t>
            </a:r>
            <a:r>
              <a:rPr sz="5500" b="1" spc="35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O</a:t>
            </a:r>
            <a:r>
              <a:rPr sz="5500" b="1" spc="360" dirty="0">
                <a:solidFill>
                  <a:srgbClr val="FF7F01"/>
                </a:solidFill>
                <a:latin typeface="Verdana"/>
                <a:cs typeface="Verdana"/>
              </a:rPr>
              <a:t> </a:t>
            </a:r>
            <a:r>
              <a:rPr sz="5500" b="1" dirty="0">
                <a:solidFill>
                  <a:srgbClr val="FF7F01"/>
                </a:solidFill>
                <a:latin typeface="Verdana"/>
                <a:cs typeface="Verdana"/>
              </a:rPr>
              <a:t>N</a:t>
            </a:r>
            <a:r>
              <a:rPr sz="5500" b="1" spc="355" dirty="0">
                <a:solidFill>
                  <a:srgbClr val="FF7F01"/>
                </a:solidFill>
                <a:latin typeface="Verdana"/>
                <a:cs typeface="Verdana"/>
              </a:rPr>
              <a:t> </a:t>
            </a:r>
            <a:r>
              <a:rPr sz="5500" b="1" spc="-825" dirty="0">
                <a:solidFill>
                  <a:srgbClr val="FF7F01"/>
                </a:solidFill>
                <a:latin typeface="Verdana"/>
                <a:cs typeface="Verdana"/>
              </a:rPr>
              <a:t>:</a:t>
            </a:r>
            <a:endParaRPr sz="5500" dirty="0">
              <a:latin typeface="Verdana"/>
              <a:cs typeface="Verdana"/>
            </a:endParaRPr>
          </a:p>
        </p:txBody>
      </p:sp>
      <p:sp>
        <p:nvSpPr>
          <p:cNvPr id="5" name="object 5"/>
          <p:cNvSpPr txBox="1"/>
          <p:nvPr/>
        </p:nvSpPr>
        <p:spPr>
          <a:xfrm>
            <a:off x="2590351" y="3328108"/>
            <a:ext cx="3590925" cy="704215"/>
          </a:xfrm>
          <a:prstGeom prst="rect">
            <a:avLst/>
          </a:prstGeom>
        </p:spPr>
        <p:txBody>
          <a:bodyPr vert="horz" wrap="square" lIns="0" tIns="12700" rIns="0" bIns="0" rtlCol="0">
            <a:spAutoFit/>
          </a:bodyPr>
          <a:lstStyle/>
          <a:p>
            <a:pPr marL="12700">
              <a:lnSpc>
                <a:spcPct val="100000"/>
              </a:lnSpc>
              <a:spcBef>
                <a:spcPts val="100"/>
              </a:spcBef>
            </a:pPr>
            <a:r>
              <a:rPr sz="4450" spc="105" dirty="0">
                <a:solidFill>
                  <a:srgbClr val="FF7F01"/>
                </a:solidFill>
                <a:latin typeface="Verdana"/>
                <a:cs typeface="Verdana"/>
              </a:rPr>
              <a:t>Plain</a:t>
            </a:r>
            <a:r>
              <a:rPr sz="4450" spc="-380" dirty="0">
                <a:solidFill>
                  <a:srgbClr val="FF7F01"/>
                </a:solidFill>
                <a:latin typeface="Verdana"/>
                <a:cs typeface="Verdana"/>
              </a:rPr>
              <a:t> </a:t>
            </a:r>
            <a:r>
              <a:rPr sz="4450" spc="-45" dirty="0">
                <a:solidFill>
                  <a:srgbClr val="FF7F01"/>
                </a:solidFill>
                <a:latin typeface="Verdana"/>
                <a:cs typeface="Verdana"/>
              </a:rPr>
              <a:t>t-</a:t>
            </a:r>
            <a:r>
              <a:rPr sz="4450" spc="-40" dirty="0">
                <a:solidFill>
                  <a:srgbClr val="FF7F01"/>
                </a:solidFill>
                <a:latin typeface="Verdana"/>
                <a:cs typeface="Verdana"/>
              </a:rPr>
              <a:t>shirts</a:t>
            </a:r>
            <a:endParaRPr sz="4450" dirty="0">
              <a:latin typeface="Verdana"/>
              <a:cs typeface="Verdana"/>
            </a:endParaRPr>
          </a:p>
        </p:txBody>
      </p:sp>
      <p:sp>
        <p:nvSpPr>
          <p:cNvPr id="6" name="object 6"/>
          <p:cNvSpPr txBox="1"/>
          <p:nvPr/>
        </p:nvSpPr>
        <p:spPr>
          <a:xfrm>
            <a:off x="10739297" y="3328108"/>
            <a:ext cx="6961505" cy="704215"/>
          </a:xfrm>
          <a:prstGeom prst="rect">
            <a:avLst/>
          </a:prstGeom>
        </p:spPr>
        <p:txBody>
          <a:bodyPr vert="horz" wrap="square" lIns="0" tIns="12700" rIns="0" bIns="0" rtlCol="0">
            <a:spAutoFit/>
          </a:bodyPr>
          <a:lstStyle/>
          <a:p>
            <a:pPr marL="12700">
              <a:lnSpc>
                <a:spcPct val="100000"/>
              </a:lnSpc>
              <a:spcBef>
                <a:spcPts val="100"/>
              </a:spcBef>
            </a:pPr>
            <a:r>
              <a:rPr sz="4450" dirty="0">
                <a:solidFill>
                  <a:srgbClr val="FF7F01"/>
                </a:solidFill>
                <a:latin typeface="Verdana"/>
                <a:cs typeface="Verdana"/>
              </a:rPr>
              <a:t>Customize</a:t>
            </a:r>
            <a:r>
              <a:rPr sz="4450" spc="-195" dirty="0">
                <a:solidFill>
                  <a:srgbClr val="FF7F01"/>
                </a:solidFill>
                <a:latin typeface="Verdana"/>
                <a:cs typeface="Verdana"/>
              </a:rPr>
              <a:t> </a:t>
            </a:r>
            <a:r>
              <a:rPr sz="4450" dirty="0">
                <a:solidFill>
                  <a:srgbClr val="FF7F01"/>
                </a:solidFill>
                <a:latin typeface="Verdana"/>
                <a:cs typeface="Verdana"/>
              </a:rPr>
              <a:t>prints</a:t>
            </a:r>
            <a:r>
              <a:rPr sz="4450" spc="-195" dirty="0">
                <a:solidFill>
                  <a:srgbClr val="FF7F01"/>
                </a:solidFill>
                <a:latin typeface="Verdana"/>
                <a:cs typeface="Verdana"/>
              </a:rPr>
              <a:t> </a:t>
            </a:r>
            <a:r>
              <a:rPr sz="4450" spc="-45" dirty="0">
                <a:solidFill>
                  <a:srgbClr val="FF7F01"/>
                </a:solidFill>
                <a:latin typeface="Verdana"/>
                <a:cs typeface="Verdana"/>
              </a:rPr>
              <a:t>t-</a:t>
            </a:r>
            <a:r>
              <a:rPr sz="4450" spc="-20" dirty="0">
                <a:solidFill>
                  <a:srgbClr val="FF7F01"/>
                </a:solidFill>
                <a:latin typeface="Verdana"/>
                <a:cs typeface="Verdana"/>
              </a:rPr>
              <a:t>shirts</a:t>
            </a:r>
            <a:endParaRPr sz="4450" dirty="0">
              <a:latin typeface="Verdana"/>
              <a:cs typeface="Verdana"/>
            </a:endParaRPr>
          </a:p>
        </p:txBody>
      </p:sp>
      <p:pic>
        <p:nvPicPr>
          <p:cNvPr id="7" name="object 7"/>
          <p:cNvPicPr/>
          <p:nvPr/>
        </p:nvPicPr>
        <p:blipFill>
          <a:blip r:embed="rId2" cstate="print"/>
          <a:stretch>
            <a:fillRect/>
          </a:stretch>
        </p:blipFill>
        <p:spPr>
          <a:xfrm>
            <a:off x="2387361" y="3671092"/>
            <a:ext cx="136121" cy="136121"/>
          </a:xfrm>
          <a:prstGeom prst="rect">
            <a:avLst/>
          </a:prstGeom>
        </p:spPr>
      </p:pic>
      <p:pic>
        <p:nvPicPr>
          <p:cNvPr id="8" name="object 8"/>
          <p:cNvPicPr/>
          <p:nvPr/>
        </p:nvPicPr>
        <p:blipFill>
          <a:blip r:embed="rId3" cstate="print"/>
          <a:stretch>
            <a:fillRect/>
          </a:stretch>
        </p:blipFill>
        <p:spPr>
          <a:xfrm>
            <a:off x="10523239" y="3670045"/>
            <a:ext cx="136121" cy="136121"/>
          </a:xfrm>
          <a:prstGeom prst="rect">
            <a:avLst/>
          </a:prstGeom>
        </p:spPr>
      </p:pic>
      <p:pic>
        <p:nvPicPr>
          <p:cNvPr id="9" name="object 9"/>
          <p:cNvPicPr/>
          <p:nvPr/>
        </p:nvPicPr>
        <p:blipFill>
          <a:blip r:embed="rId2" cstate="print"/>
          <a:stretch>
            <a:fillRect/>
          </a:stretch>
        </p:blipFill>
        <p:spPr>
          <a:xfrm>
            <a:off x="2387361" y="4938069"/>
            <a:ext cx="136121" cy="136121"/>
          </a:xfrm>
          <a:prstGeom prst="rect">
            <a:avLst/>
          </a:prstGeom>
        </p:spPr>
      </p:pic>
      <p:pic>
        <p:nvPicPr>
          <p:cNvPr id="10" name="object 10"/>
          <p:cNvPicPr/>
          <p:nvPr/>
        </p:nvPicPr>
        <p:blipFill>
          <a:blip r:embed="rId3" cstate="print"/>
          <a:stretch>
            <a:fillRect/>
          </a:stretch>
        </p:blipFill>
        <p:spPr>
          <a:xfrm>
            <a:off x="10523239" y="4937022"/>
            <a:ext cx="136121" cy="136121"/>
          </a:xfrm>
          <a:prstGeom prst="rect">
            <a:avLst/>
          </a:prstGeom>
        </p:spPr>
      </p:pic>
      <p:sp>
        <p:nvSpPr>
          <p:cNvPr id="11" name="object 11"/>
          <p:cNvSpPr txBox="1"/>
          <p:nvPr/>
        </p:nvSpPr>
        <p:spPr>
          <a:xfrm>
            <a:off x="2479370" y="4595233"/>
            <a:ext cx="6643370" cy="1899920"/>
          </a:xfrm>
          <a:prstGeom prst="rect">
            <a:avLst/>
          </a:prstGeom>
        </p:spPr>
        <p:txBody>
          <a:bodyPr vert="horz" wrap="square" lIns="0" tIns="12700" rIns="0" bIns="0" rtlCol="0">
            <a:spAutoFit/>
          </a:bodyPr>
          <a:lstStyle/>
          <a:p>
            <a:pPr marL="123189">
              <a:lnSpc>
                <a:spcPct val="100000"/>
              </a:lnSpc>
              <a:spcBef>
                <a:spcPts val="100"/>
              </a:spcBef>
            </a:pPr>
            <a:r>
              <a:rPr sz="4450" spc="-60" dirty="0">
                <a:solidFill>
                  <a:srgbClr val="FF7F01"/>
                </a:solidFill>
                <a:latin typeface="Verdana"/>
                <a:cs typeface="Verdana"/>
              </a:rPr>
              <a:t>Exclusive</a:t>
            </a:r>
            <a:r>
              <a:rPr sz="4450" spc="-300" dirty="0">
                <a:solidFill>
                  <a:srgbClr val="FF7F01"/>
                </a:solidFill>
                <a:latin typeface="Verdana"/>
                <a:cs typeface="Verdana"/>
              </a:rPr>
              <a:t> </a:t>
            </a:r>
            <a:r>
              <a:rPr sz="4450" dirty="0">
                <a:solidFill>
                  <a:srgbClr val="FF7F01"/>
                </a:solidFill>
                <a:latin typeface="Verdana"/>
                <a:cs typeface="Verdana"/>
              </a:rPr>
              <a:t>prints</a:t>
            </a:r>
            <a:r>
              <a:rPr sz="4450" spc="-295" dirty="0">
                <a:solidFill>
                  <a:srgbClr val="FF7F01"/>
                </a:solidFill>
                <a:latin typeface="Verdana"/>
                <a:cs typeface="Verdana"/>
              </a:rPr>
              <a:t> </a:t>
            </a:r>
            <a:r>
              <a:rPr sz="4450" spc="-45" dirty="0">
                <a:solidFill>
                  <a:srgbClr val="FF7F01"/>
                </a:solidFill>
                <a:latin typeface="Verdana"/>
                <a:cs typeface="Verdana"/>
              </a:rPr>
              <a:t>t-</a:t>
            </a:r>
            <a:r>
              <a:rPr sz="4450" spc="-25" dirty="0">
                <a:solidFill>
                  <a:srgbClr val="FF7F01"/>
                </a:solidFill>
                <a:latin typeface="Verdana"/>
                <a:cs typeface="Verdana"/>
              </a:rPr>
              <a:t>shirts</a:t>
            </a:r>
            <a:endParaRPr sz="4450" dirty="0">
              <a:latin typeface="Verdana"/>
              <a:cs typeface="Verdana"/>
            </a:endParaRPr>
          </a:p>
          <a:p>
            <a:pPr marL="12700">
              <a:lnSpc>
                <a:spcPct val="100000"/>
              </a:lnSpc>
              <a:spcBef>
                <a:spcPts val="4910"/>
              </a:spcBef>
              <a:tabLst>
                <a:tab pos="3108325" algn="l"/>
              </a:tabLst>
            </a:pPr>
            <a:r>
              <a:rPr sz="3750" b="1" dirty="0">
                <a:solidFill>
                  <a:srgbClr val="FF7F01"/>
                </a:solidFill>
                <a:latin typeface="Verdana"/>
                <a:cs typeface="Verdana"/>
              </a:rPr>
              <a:t>C</a:t>
            </a:r>
            <a:r>
              <a:rPr sz="3750" b="1" spc="155" dirty="0">
                <a:solidFill>
                  <a:srgbClr val="FF7F01"/>
                </a:solidFill>
                <a:latin typeface="Verdana"/>
                <a:cs typeface="Verdana"/>
              </a:rPr>
              <a:t> </a:t>
            </a:r>
            <a:r>
              <a:rPr sz="3750" b="1" dirty="0">
                <a:solidFill>
                  <a:srgbClr val="FF7F01"/>
                </a:solidFill>
                <a:latin typeface="Verdana"/>
                <a:cs typeface="Verdana"/>
              </a:rPr>
              <a:t>O</a:t>
            </a:r>
            <a:r>
              <a:rPr sz="3750" b="1" spc="220" dirty="0">
                <a:solidFill>
                  <a:srgbClr val="FF7F01"/>
                </a:solidFill>
                <a:latin typeface="Verdana"/>
                <a:cs typeface="Verdana"/>
              </a:rPr>
              <a:t> </a:t>
            </a:r>
            <a:r>
              <a:rPr sz="3750" b="1" dirty="0">
                <a:solidFill>
                  <a:srgbClr val="FF7F01"/>
                </a:solidFill>
                <a:latin typeface="Verdana"/>
                <a:cs typeface="Verdana"/>
              </a:rPr>
              <a:t>L</a:t>
            </a:r>
            <a:r>
              <a:rPr sz="3750" b="1" spc="180" dirty="0">
                <a:solidFill>
                  <a:srgbClr val="FF7F01"/>
                </a:solidFill>
                <a:latin typeface="Verdana"/>
                <a:cs typeface="Verdana"/>
              </a:rPr>
              <a:t> </a:t>
            </a:r>
            <a:r>
              <a:rPr sz="3750" b="1" dirty="0">
                <a:solidFill>
                  <a:srgbClr val="FF7F01"/>
                </a:solidFill>
                <a:latin typeface="Verdana"/>
                <a:cs typeface="Verdana"/>
              </a:rPr>
              <a:t>O</a:t>
            </a:r>
            <a:r>
              <a:rPr sz="3750" b="1" spc="220" dirty="0">
                <a:solidFill>
                  <a:srgbClr val="FF7F01"/>
                </a:solidFill>
                <a:latin typeface="Verdana"/>
                <a:cs typeface="Verdana"/>
              </a:rPr>
              <a:t> </a:t>
            </a:r>
            <a:r>
              <a:rPr sz="3750" b="1" spc="-50" dirty="0">
                <a:solidFill>
                  <a:srgbClr val="FF7F01"/>
                </a:solidFill>
                <a:latin typeface="Verdana"/>
                <a:cs typeface="Verdana"/>
              </a:rPr>
              <a:t>R</a:t>
            </a:r>
            <a:r>
              <a:rPr sz="3750" b="1" dirty="0">
                <a:solidFill>
                  <a:srgbClr val="FF7F01"/>
                </a:solidFill>
                <a:latin typeface="Verdana"/>
                <a:cs typeface="Verdana"/>
              </a:rPr>
              <a:t>	T</a:t>
            </a:r>
            <a:r>
              <a:rPr sz="3750" b="1" spc="165" dirty="0">
                <a:solidFill>
                  <a:srgbClr val="FF7F01"/>
                </a:solidFill>
                <a:latin typeface="Verdana"/>
                <a:cs typeface="Verdana"/>
              </a:rPr>
              <a:t> </a:t>
            </a:r>
            <a:r>
              <a:rPr sz="3750" b="1" dirty="0">
                <a:solidFill>
                  <a:srgbClr val="FF7F01"/>
                </a:solidFill>
                <a:latin typeface="Verdana"/>
                <a:cs typeface="Verdana"/>
              </a:rPr>
              <a:t>H</a:t>
            </a:r>
            <a:r>
              <a:rPr sz="3750" b="1" spc="175" dirty="0">
                <a:solidFill>
                  <a:srgbClr val="FF7F01"/>
                </a:solidFill>
                <a:latin typeface="Verdana"/>
                <a:cs typeface="Verdana"/>
              </a:rPr>
              <a:t> </a:t>
            </a:r>
            <a:r>
              <a:rPr sz="3750" b="1" dirty="0">
                <a:solidFill>
                  <a:srgbClr val="FF7F01"/>
                </a:solidFill>
                <a:latin typeface="Verdana"/>
                <a:cs typeface="Verdana"/>
              </a:rPr>
              <a:t>E</a:t>
            </a:r>
            <a:r>
              <a:rPr sz="3750" b="1" spc="175" dirty="0">
                <a:solidFill>
                  <a:srgbClr val="FF7F01"/>
                </a:solidFill>
                <a:latin typeface="Verdana"/>
                <a:cs typeface="Verdana"/>
              </a:rPr>
              <a:t> </a:t>
            </a:r>
            <a:r>
              <a:rPr sz="3750" b="1" dirty="0">
                <a:solidFill>
                  <a:srgbClr val="FF7F01"/>
                </a:solidFill>
                <a:latin typeface="Verdana"/>
                <a:cs typeface="Verdana"/>
              </a:rPr>
              <a:t>M</a:t>
            </a:r>
            <a:r>
              <a:rPr sz="3750" b="1" spc="175" dirty="0">
                <a:solidFill>
                  <a:srgbClr val="FF7F01"/>
                </a:solidFill>
                <a:latin typeface="Verdana"/>
                <a:cs typeface="Verdana"/>
              </a:rPr>
              <a:t> </a:t>
            </a:r>
            <a:r>
              <a:rPr sz="3750" b="1" dirty="0">
                <a:solidFill>
                  <a:srgbClr val="FF7F01"/>
                </a:solidFill>
                <a:latin typeface="Verdana"/>
                <a:cs typeface="Verdana"/>
              </a:rPr>
              <a:t>E</a:t>
            </a:r>
            <a:r>
              <a:rPr sz="3750" b="1" spc="165" dirty="0">
                <a:solidFill>
                  <a:srgbClr val="FF7F01"/>
                </a:solidFill>
                <a:latin typeface="Verdana"/>
                <a:cs typeface="Verdana"/>
              </a:rPr>
              <a:t> </a:t>
            </a:r>
            <a:r>
              <a:rPr sz="3750" b="1" spc="-580" dirty="0">
                <a:solidFill>
                  <a:srgbClr val="FF7F01"/>
                </a:solidFill>
                <a:latin typeface="Verdana"/>
                <a:cs typeface="Verdana"/>
              </a:rPr>
              <a:t>:</a:t>
            </a:r>
            <a:endParaRPr sz="3750" dirty="0">
              <a:latin typeface="Verdana"/>
              <a:cs typeface="Verdana"/>
            </a:endParaRPr>
          </a:p>
        </p:txBody>
      </p:sp>
      <p:sp>
        <p:nvSpPr>
          <p:cNvPr id="12" name="object 12"/>
          <p:cNvSpPr/>
          <p:nvPr/>
        </p:nvSpPr>
        <p:spPr>
          <a:xfrm>
            <a:off x="2510719" y="6045962"/>
            <a:ext cx="319405" cy="346710"/>
          </a:xfrm>
          <a:custGeom>
            <a:avLst/>
            <a:gdLst/>
            <a:ahLst/>
            <a:cxnLst/>
            <a:rect l="l" t="t" r="r" b="b"/>
            <a:pathLst>
              <a:path w="319405" h="346710">
                <a:moveTo>
                  <a:pt x="260295" y="330806"/>
                </a:moveTo>
                <a:lnTo>
                  <a:pt x="277160" y="322291"/>
                </a:lnTo>
                <a:lnTo>
                  <a:pt x="292620" y="312044"/>
                </a:lnTo>
                <a:lnTo>
                  <a:pt x="306677" y="300063"/>
                </a:lnTo>
                <a:lnTo>
                  <a:pt x="319330" y="286347"/>
                </a:lnTo>
                <a:lnTo>
                  <a:pt x="269614" y="240453"/>
                </a:lnTo>
                <a:lnTo>
                  <a:pt x="260770" y="249850"/>
                </a:lnTo>
                <a:lnTo>
                  <a:pt x="251449" y="257967"/>
                </a:lnTo>
                <a:lnTo>
                  <a:pt x="209378" y="277682"/>
                </a:lnTo>
                <a:lnTo>
                  <a:pt x="185481" y="280127"/>
                </a:lnTo>
                <a:lnTo>
                  <a:pt x="174005" y="279650"/>
                </a:lnTo>
                <a:lnTo>
                  <a:pt x="132983" y="268241"/>
                </a:lnTo>
                <a:lnTo>
                  <a:pt x="101743" y="242997"/>
                </a:lnTo>
                <a:lnTo>
                  <a:pt x="82830" y="206489"/>
                </a:lnTo>
                <a:lnTo>
                  <a:pt x="78395" y="173052"/>
                </a:lnTo>
                <a:lnTo>
                  <a:pt x="78888" y="161368"/>
                </a:lnTo>
                <a:lnTo>
                  <a:pt x="90631" y="120074"/>
                </a:lnTo>
                <a:lnTo>
                  <a:pt x="116009" y="88857"/>
                </a:lnTo>
                <a:lnTo>
                  <a:pt x="152495" y="70273"/>
                </a:lnTo>
                <a:lnTo>
                  <a:pt x="185481" y="65966"/>
                </a:lnTo>
                <a:lnTo>
                  <a:pt x="197667" y="66580"/>
                </a:lnTo>
                <a:lnTo>
                  <a:pt x="241651" y="81289"/>
                </a:lnTo>
                <a:lnTo>
                  <a:pt x="269614" y="105169"/>
                </a:lnTo>
                <a:lnTo>
                  <a:pt x="319330" y="59275"/>
                </a:lnTo>
                <a:lnTo>
                  <a:pt x="277160" y="23469"/>
                </a:lnTo>
                <a:lnTo>
                  <a:pt x="223066" y="3766"/>
                </a:lnTo>
                <a:lnTo>
                  <a:pt x="181659" y="0"/>
                </a:lnTo>
                <a:lnTo>
                  <a:pt x="162446" y="792"/>
                </a:lnTo>
                <a:lnTo>
                  <a:pt x="109473" y="12669"/>
                </a:lnTo>
                <a:lnTo>
                  <a:pt x="64698" y="37720"/>
                </a:lnTo>
                <a:lnTo>
                  <a:pt x="29993" y="74221"/>
                </a:lnTo>
                <a:lnTo>
                  <a:pt x="7664" y="119900"/>
                </a:lnTo>
                <a:lnTo>
                  <a:pt x="0" y="173052"/>
                </a:lnTo>
                <a:lnTo>
                  <a:pt x="851" y="191548"/>
                </a:lnTo>
                <a:lnTo>
                  <a:pt x="13622" y="242369"/>
                </a:lnTo>
                <a:lnTo>
                  <a:pt x="40115" y="285124"/>
                </a:lnTo>
                <a:lnTo>
                  <a:pt x="78217" y="318081"/>
                </a:lnTo>
                <a:lnTo>
                  <a:pt x="126186" y="338979"/>
                </a:lnTo>
                <a:lnTo>
                  <a:pt x="181177" y="346104"/>
                </a:lnTo>
                <a:lnTo>
                  <a:pt x="202614" y="345148"/>
                </a:lnTo>
                <a:lnTo>
                  <a:pt x="222947" y="342280"/>
                </a:lnTo>
                <a:lnTo>
                  <a:pt x="242174" y="337499"/>
                </a:lnTo>
                <a:lnTo>
                  <a:pt x="260295" y="330806"/>
                </a:lnTo>
                <a:close/>
              </a:path>
            </a:pathLst>
          </a:custGeom>
          <a:ln w="10470">
            <a:solidFill>
              <a:srgbClr val="000000"/>
            </a:solidFill>
          </a:ln>
        </p:spPr>
        <p:txBody>
          <a:bodyPr wrap="square" lIns="0" tIns="0" rIns="0" bIns="0" rtlCol="0"/>
          <a:lstStyle/>
          <a:p>
            <a:endParaRPr dirty="0"/>
          </a:p>
        </p:txBody>
      </p:sp>
      <p:grpSp>
        <p:nvGrpSpPr>
          <p:cNvPr id="13" name="object 13"/>
          <p:cNvGrpSpPr/>
          <p:nvPr/>
        </p:nvGrpSpPr>
        <p:grpSpPr>
          <a:xfrm>
            <a:off x="3044713" y="6040737"/>
            <a:ext cx="377190" cy="356870"/>
            <a:chOff x="3044713" y="6040737"/>
            <a:chExt cx="377190" cy="356870"/>
          </a:xfrm>
        </p:grpSpPr>
        <p:sp>
          <p:nvSpPr>
            <p:cNvPr id="14" name="object 14"/>
            <p:cNvSpPr/>
            <p:nvPr/>
          </p:nvSpPr>
          <p:spPr>
            <a:xfrm>
              <a:off x="3049949" y="6045972"/>
              <a:ext cx="366395" cy="346710"/>
            </a:xfrm>
            <a:custGeom>
              <a:avLst/>
              <a:gdLst/>
              <a:ahLst/>
              <a:cxnLst/>
              <a:rect l="l" t="t" r="r" b="b"/>
              <a:pathLst>
                <a:path w="366395" h="346710">
                  <a:moveTo>
                    <a:pt x="255992" y="333194"/>
                  </a:moveTo>
                  <a:lnTo>
                    <a:pt x="300987" y="308050"/>
                  </a:lnTo>
                  <a:lnTo>
                    <a:pt x="335760" y="271766"/>
                  </a:lnTo>
                  <a:lnTo>
                    <a:pt x="358385" y="225884"/>
                  </a:lnTo>
                  <a:lnTo>
                    <a:pt x="366177" y="173041"/>
                  </a:lnTo>
                  <a:lnTo>
                    <a:pt x="365311" y="154571"/>
                  </a:lnTo>
                  <a:lnTo>
                    <a:pt x="352324" y="103965"/>
                  </a:lnTo>
                  <a:lnTo>
                    <a:pt x="325468" y="61437"/>
                  </a:lnTo>
                  <a:lnTo>
                    <a:pt x="287064" y="28440"/>
                  </a:lnTo>
                  <a:lnTo>
                    <a:pt x="238974" y="7253"/>
                  </a:lnTo>
                  <a:lnTo>
                    <a:pt x="183093" y="0"/>
                  </a:lnTo>
                  <a:lnTo>
                    <a:pt x="163851" y="805"/>
                  </a:lnTo>
                  <a:lnTo>
                    <a:pt x="110425" y="12900"/>
                  </a:lnTo>
                  <a:lnTo>
                    <a:pt x="65066" y="38180"/>
                  </a:lnTo>
                  <a:lnTo>
                    <a:pt x="30055" y="74686"/>
                  </a:lnTo>
                  <a:lnTo>
                    <a:pt x="7664" y="120340"/>
                  </a:lnTo>
                  <a:lnTo>
                    <a:pt x="0" y="173041"/>
                  </a:lnTo>
                  <a:lnTo>
                    <a:pt x="851" y="191327"/>
                  </a:lnTo>
                  <a:lnTo>
                    <a:pt x="13622" y="241877"/>
                  </a:lnTo>
                  <a:lnTo>
                    <a:pt x="40243" y="284640"/>
                  </a:lnTo>
                  <a:lnTo>
                    <a:pt x="78758" y="317653"/>
                  </a:lnTo>
                  <a:lnTo>
                    <a:pt x="127411" y="338836"/>
                  </a:lnTo>
                  <a:lnTo>
                    <a:pt x="183565" y="346094"/>
                  </a:lnTo>
                  <a:lnTo>
                    <a:pt x="202791" y="345287"/>
                  </a:lnTo>
                  <a:lnTo>
                    <a:pt x="221270" y="342867"/>
                  </a:lnTo>
                  <a:lnTo>
                    <a:pt x="239003" y="338836"/>
                  </a:lnTo>
                  <a:lnTo>
                    <a:pt x="255992" y="333194"/>
                  </a:lnTo>
                  <a:close/>
                </a:path>
              </a:pathLst>
            </a:custGeom>
            <a:ln w="10470">
              <a:solidFill>
                <a:srgbClr val="000000"/>
              </a:solidFill>
            </a:ln>
          </p:spPr>
          <p:txBody>
            <a:bodyPr wrap="square" lIns="0" tIns="0" rIns="0" bIns="0" rtlCol="0"/>
            <a:lstStyle/>
            <a:p>
              <a:endParaRPr dirty="0"/>
            </a:p>
          </p:txBody>
        </p:sp>
        <p:pic>
          <p:nvPicPr>
            <p:cNvPr id="15" name="object 15"/>
            <p:cNvPicPr/>
            <p:nvPr/>
          </p:nvPicPr>
          <p:blipFill>
            <a:blip r:embed="rId4" cstate="print"/>
            <a:stretch>
              <a:fillRect/>
            </a:stretch>
          </p:blipFill>
          <p:spPr>
            <a:xfrm>
              <a:off x="3123119" y="6106704"/>
              <a:ext cx="219846" cy="224631"/>
            </a:xfrm>
            <a:prstGeom prst="rect">
              <a:avLst/>
            </a:prstGeom>
          </p:spPr>
        </p:pic>
      </p:grpSp>
      <p:sp>
        <p:nvSpPr>
          <p:cNvPr id="16" name="object 16"/>
          <p:cNvSpPr/>
          <p:nvPr/>
        </p:nvSpPr>
        <p:spPr>
          <a:xfrm>
            <a:off x="3670443" y="6051700"/>
            <a:ext cx="245745" cy="334645"/>
          </a:xfrm>
          <a:custGeom>
            <a:avLst/>
            <a:gdLst/>
            <a:ahLst/>
            <a:cxnLst/>
            <a:rect l="l" t="t" r="r" b="b"/>
            <a:pathLst>
              <a:path w="245745" h="334645">
                <a:moveTo>
                  <a:pt x="245228" y="334628"/>
                </a:moveTo>
                <a:lnTo>
                  <a:pt x="245228" y="271530"/>
                </a:lnTo>
                <a:lnTo>
                  <a:pt x="77442" y="271530"/>
                </a:lnTo>
                <a:lnTo>
                  <a:pt x="77442" y="0"/>
                </a:lnTo>
                <a:lnTo>
                  <a:pt x="0" y="0"/>
                </a:lnTo>
                <a:lnTo>
                  <a:pt x="0" y="334628"/>
                </a:lnTo>
                <a:lnTo>
                  <a:pt x="245228" y="334628"/>
                </a:lnTo>
                <a:close/>
              </a:path>
            </a:pathLst>
          </a:custGeom>
          <a:ln w="10470">
            <a:solidFill>
              <a:srgbClr val="000000"/>
            </a:solidFill>
          </a:ln>
        </p:spPr>
        <p:txBody>
          <a:bodyPr wrap="square" lIns="0" tIns="0" rIns="0" bIns="0" rtlCol="0"/>
          <a:lstStyle/>
          <a:p>
            <a:endParaRPr dirty="0"/>
          </a:p>
        </p:txBody>
      </p:sp>
      <p:grpSp>
        <p:nvGrpSpPr>
          <p:cNvPr id="17" name="object 17"/>
          <p:cNvGrpSpPr/>
          <p:nvPr/>
        </p:nvGrpSpPr>
        <p:grpSpPr>
          <a:xfrm>
            <a:off x="4123172" y="6040737"/>
            <a:ext cx="377190" cy="356870"/>
            <a:chOff x="4123172" y="6040737"/>
            <a:chExt cx="377190" cy="356870"/>
          </a:xfrm>
        </p:grpSpPr>
        <p:sp>
          <p:nvSpPr>
            <p:cNvPr id="18" name="object 18"/>
            <p:cNvSpPr/>
            <p:nvPr/>
          </p:nvSpPr>
          <p:spPr>
            <a:xfrm>
              <a:off x="4128408" y="6045972"/>
              <a:ext cx="366395" cy="346710"/>
            </a:xfrm>
            <a:custGeom>
              <a:avLst/>
              <a:gdLst/>
              <a:ahLst/>
              <a:cxnLst/>
              <a:rect l="l" t="t" r="r" b="b"/>
              <a:pathLst>
                <a:path w="366395" h="346710">
                  <a:moveTo>
                    <a:pt x="255992" y="333194"/>
                  </a:moveTo>
                  <a:lnTo>
                    <a:pt x="300987" y="308050"/>
                  </a:lnTo>
                  <a:lnTo>
                    <a:pt x="335760" y="271766"/>
                  </a:lnTo>
                  <a:lnTo>
                    <a:pt x="358385" y="225884"/>
                  </a:lnTo>
                  <a:lnTo>
                    <a:pt x="366177" y="173041"/>
                  </a:lnTo>
                  <a:lnTo>
                    <a:pt x="365311" y="154571"/>
                  </a:lnTo>
                  <a:lnTo>
                    <a:pt x="352324" y="103965"/>
                  </a:lnTo>
                  <a:lnTo>
                    <a:pt x="325468" y="61437"/>
                  </a:lnTo>
                  <a:lnTo>
                    <a:pt x="287064" y="28440"/>
                  </a:lnTo>
                  <a:lnTo>
                    <a:pt x="238974" y="7253"/>
                  </a:lnTo>
                  <a:lnTo>
                    <a:pt x="183093" y="0"/>
                  </a:lnTo>
                  <a:lnTo>
                    <a:pt x="163851" y="805"/>
                  </a:lnTo>
                  <a:lnTo>
                    <a:pt x="110425" y="12900"/>
                  </a:lnTo>
                  <a:lnTo>
                    <a:pt x="65066" y="38180"/>
                  </a:lnTo>
                  <a:lnTo>
                    <a:pt x="30055" y="74686"/>
                  </a:lnTo>
                  <a:lnTo>
                    <a:pt x="7664" y="120340"/>
                  </a:lnTo>
                  <a:lnTo>
                    <a:pt x="0" y="173041"/>
                  </a:lnTo>
                  <a:lnTo>
                    <a:pt x="851" y="191327"/>
                  </a:lnTo>
                  <a:lnTo>
                    <a:pt x="13622" y="241877"/>
                  </a:lnTo>
                  <a:lnTo>
                    <a:pt x="40243" y="284640"/>
                  </a:lnTo>
                  <a:lnTo>
                    <a:pt x="78758" y="317653"/>
                  </a:lnTo>
                  <a:lnTo>
                    <a:pt x="127411" y="338836"/>
                  </a:lnTo>
                  <a:lnTo>
                    <a:pt x="183565" y="346094"/>
                  </a:lnTo>
                  <a:lnTo>
                    <a:pt x="202791" y="345287"/>
                  </a:lnTo>
                  <a:lnTo>
                    <a:pt x="221270" y="342867"/>
                  </a:lnTo>
                  <a:lnTo>
                    <a:pt x="239003" y="338836"/>
                  </a:lnTo>
                  <a:lnTo>
                    <a:pt x="255992" y="333194"/>
                  </a:lnTo>
                  <a:close/>
                </a:path>
              </a:pathLst>
            </a:custGeom>
            <a:ln w="10470">
              <a:solidFill>
                <a:srgbClr val="000000"/>
              </a:solidFill>
            </a:ln>
          </p:spPr>
          <p:txBody>
            <a:bodyPr wrap="square" lIns="0" tIns="0" rIns="0" bIns="0" rtlCol="0"/>
            <a:lstStyle/>
            <a:p>
              <a:endParaRPr dirty="0"/>
            </a:p>
          </p:txBody>
        </p:sp>
        <p:pic>
          <p:nvPicPr>
            <p:cNvPr id="19" name="object 19"/>
            <p:cNvPicPr/>
            <p:nvPr/>
          </p:nvPicPr>
          <p:blipFill>
            <a:blip r:embed="rId4" cstate="print"/>
            <a:stretch>
              <a:fillRect/>
            </a:stretch>
          </p:blipFill>
          <p:spPr>
            <a:xfrm>
              <a:off x="4201578" y="6106704"/>
              <a:ext cx="219846" cy="224631"/>
            </a:xfrm>
            <a:prstGeom prst="rect">
              <a:avLst/>
            </a:prstGeom>
          </p:spPr>
        </p:pic>
      </p:grpSp>
      <p:grpSp>
        <p:nvGrpSpPr>
          <p:cNvPr id="20" name="object 20"/>
          <p:cNvGrpSpPr/>
          <p:nvPr/>
        </p:nvGrpSpPr>
        <p:grpSpPr>
          <a:xfrm>
            <a:off x="4743677" y="6046465"/>
            <a:ext cx="307340" cy="345440"/>
            <a:chOff x="4743677" y="6046465"/>
            <a:chExt cx="307340" cy="345440"/>
          </a:xfrm>
        </p:grpSpPr>
        <p:sp>
          <p:nvSpPr>
            <p:cNvPr id="21" name="object 21"/>
            <p:cNvSpPr/>
            <p:nvPr/>
          </p:nvSpPr>
          <p:spPr>
            <a:xfrm>
              <a:off x="4748912" y="6051700"/>
              <a:ext cx="290195" cy="334645"/>
            </a:xfrm>
            <a:custGeom>
              <a:avLst/>
              <a:gdLst/>
              <a:ahLst/>
              <a:cxnLst/>
              <a:rect l="l" t="t" r="r" b="b"/>
              <a:pathLst>
                <a:path w="290195" h="334645">
                  <a:moveTo>
                    <a:pt x="77442" y="334628"/>
                  </a:moveTo>
                  <a:lnTo>
                    <a:pt x="77442" y="207459"/>
                  </a:lnTo>
                  <a:lnTo>
                    <a:pt x="43024" y="241416"/>
                  </a:lnTo>
                  <a:lnTo>
                    <a:pt x="144843" y="241416"/>
                  </a:lnTo>
                  <a:lnTo>
                    <a:pt x="186671" y="237829"/>
                  </a:lnTo>
                  <a:lnTo>
                    <a:pt x="237614" y="219104"/>
                  </a:lnTo>
                  <a:lnTo>
                    <a:pt x="272483" y="185711"/>
                  </a:lnTo>
                  <a:lnTo>
                    <a:pt x="289062" y="139423"/>
                  </a:lnTo>
                  <a:lnTo>
                    <a:pt x="290169" y="121420"/>
                  </a:lnTo>
                  <a:lnTo>
                    <a:pt x="289062" y="103197"/>
                  </a:lnTo>
                  <a:lnTo>
                    <a:pt x="272483" y="56406"/>
                  </a:lnTo>
                  <a:lnTo>
                    <a:pt x="237614" y="22665"/>
                  </a:lnTo>
                  <a:lnTo>
                    <a:pt x="186671" y="3645"/>
                  </a:lnTo>
                  <a:lnTo>
                    <a:pt x="144843" y="0"/>
                  </a:lnTo>
                  <a:lnTo>
                    <a:pt x="0" y="0"/>
                  </a:lnTo>
                  <a:lnTo>
                    <a:pt x="0" y="334628"/>
                  </a:lnTo>
                  <a:lnTo>
                    <a:pt x="77442" y="334628"/>
                  </a:lnTo>
                  <a:close/>
                </a:path>
              </a:pathLst>
            </a:custGeom>
            <a:ln w="10470">
              <a:solidFill>
                <a:srgbClr val="000000"/>
              </a:solidFill>
            </a:ln>
          </p:spPr>
          <p:txBody>
            <a:bodyPr wrap="square" lIns="0" tIns="0" rIns="0" bIns="0" rtlCol="0"/>
            <a:lstStyle/>
            <a:p>
              <a:endParaRPr dirty="0"/>
            </a:p>
          </p:txBody>
        </p:sp>
        <p:pic>
          <p:nvPicPr>
            <p:cNvPr id="22" name="object 22"/>
            <p:cNvPicPr/>
            <p:nvPr/>
          </p:nvPicPr>
          <p:blipFill>
            <a:blip r:embed="rId5" cstate="print"/>
            <a:stretch>
              <a:fillRect/>
            </a:stretch>
          </p:blipFill>
          <p:spPr>
            <a:xfrm>
              <a:off x="4786702" y="6072757"/>
              <a:ext cx="263834" cy="318807"/>
            </a:xfrm>
            <a:prstGeom prst="rect">
              <a:avLst/>
            </a:prstGeom>
          </p:spPr>
        </p:pic>
      </p:grpSp>
      <p:sp>
        <p:nvSpPr>
          <p:cNvPr id="23" name="object 23"/>
          <p:cNvSpPr/>
          <p:nvPr/>
        </p:nvSpPr>
        <p:spPr>
          <a:xfrm>
            <a:off x="5589766" y="6051700"/>
            <a:ext cx="292100" cy="334645"/>
          </a:xfrm>
          <a:custGeom>
            <a:avLst/>
            <a:gdLst/>
            <a:ahLst/>
            <a:cxnLst/>
            <a:rect l="l" t="t" r="r" b="b"/>
            <a:pathLst>
              <a:path w="292100" h="334645">
                <a:moveTo>
                  <a:pt x="184528" y="334628"/>
                </a:moveTo>
                <a:lnTo>
                  <a:pt x="184528" y="63097"/>
                </a:lnTo>
                <a:lnTo>
                  <a:pt x="291614" y="63097"/>
                </a:lnTo>
                <a:lnTo>
                  <a:pt x="291614" y="0"/>
                </a:lnTo>
                <a:lnTo>
                  <a:pt x="0" y="0"/>
                </a:lnTo>
                <a:lnTo>
                  <a:pt x="0" y="63097"/>
                </a:lnTo>
                <a:lnTo>
                  <a:pt x="107085" y="63097"/>
                </a:lnTo>
                <a:lnTo>
                  <a:pt x="107085" y="334628"/>
                </a:lnTo>
                <a:lnTo>
                  <a:pt x="184528" y="334628"/>
                </a:lnTo>
                <a:close/>
              </a:path>
            </a:pathLst>
          </a:custGeom>
          <a:ln w="10470">
            <a:solidFill>
              <a:srgbClr val="000000"/>
            </a:solidFill>
          </a:ln>
        </p:spPr>
        <p:txBody>
          <a:bodyPr wrap="square" lIns="0" tIns="0" rIns="0" bIns="0" rtlCol="0"/>
          <a:lstStyle/>
          <a:p>
            <a:endParaRPr dirty="0"/>
          </a:p>
        </p:txBody>
      </p:sp>
      <p:sp>
        <p:nvSpPr>
          <p:cNvPr id="24" name="object 24"/>
          <p:cNvSpPr/>
          <p:nvPr/>
        </p:nvSpPr>
        <p:spPr>
          <a:xfrm>
            <a:off x="6118965" y="6051700"/>
            <a:ext cx="307340" cy="334645"/>
          </a:xfrm>
          <a:custGeom>
            <a:avLst/>
            <a:gdLst/>
            <a:ahLst/>
            <a:cxnLst/>
            <a:rect l="l" t="t" r="r" b="b"/>
            <a:pathLst>
              <a:path w="307339" h="334645">
                <a:moveTo>
                  <a:pt x="229458" y="334628"/>
                </a:moveTo>
                <a:lnTo>
                  <a:pt x="306901" y="334628"/>
                </a:lnTo>
                <a:lnTo>
                  <a:pt x="306901" y="0"/>
                </a:lnTo>
                <a:lnTo>
                  <a:pt x="229458" y="0"/>
                </a:lnTo>
                <a:lnTo>
                  <a:pt x="229458" y="334628"/>
                </a:lnTo>
                <a:close/>
              </a:path>
              <a:path w="307339" h="334645">
                <a:moveTo>
                  <a:pt x="77442" y="0"/>
                </a:moveTo>
                <a:lnTo>
                  <a:pt x="0" y="0"/>
                </a:lnTo>
                <a:lnTo>
                  <a:pt x="0" y="334628"/>
                </a:lnTo>
                <a:lnTo>
                  <a:pt x="77442" y="334628"/>
                </a:lnTo>
                <a:lnTo>
                  <a:pt x="77442" y="0"/>
                </a:lnTo>
                <a:close/>
              </a:path>
              <a:path w="307339" h="334645">
                <a:moveTo>
                  <a:pt x="235197" y="131943"/>
                </a:moveTo>
                <a:lnTo>
                  <a:pt x="71704" y="131943"/>
                </a:lnTo>
                <a:lnTo>
                  <a:pt x="71704" y="197439"/>
                </a:lnTo>
                <a:lnTo>
                  <a:pt x="235197" y="197439"/>
                </a:lnTo>
                <a:lnTo>
                  <a:pt x="235197" y="131943"/>
                </a:lnTo>
                <a:close/>
              </a:path>
            </a:pathLst>
          </a:custGeom>
          <a:ln w="10470">
            <a:solidFill>
              <a:srgbClr val="000000"/>
            </a:solidFill>
          </a:ln>
        </p:spPr>
        <p:txBody>
          <a:bodyPr wrap="square" lIns="0" tIns="0" rIns="0" bIns="0" rtlCol="0"/>
          <a:lstStyle/>
          <a:p>
            <a:endParaRPr dirty="0"/>
          </a:p>
        </p:txBody>
      </p:sp>
      <p:sp>
        <p:nvSpPr>
          <p:cNvPr id="25" name="object 25"/>
          <p:cNvSpPr/>
          <p:nvPr/>
        </p:nvSpPr>
        <p:spPr>
          <a:xfrm>
            <a:off x="6701230" y="6051700"/>
            <a:ext cx="259715" cy="334645"/>
          </a:xfrm>
          <a:custGeom>
            <a:avLst/>
            <a:gdLst/>
            <a:ahLst/>
            <a:cxnLst/>
            <a:rect l="l" t="t" r="r" b="b"/>
            <a:pathLst>
              <a:path w="259715" h="334645">
                <a:moveTo>
                  <a:pt x="71222" y="195041"/>
                </a:moveTo>
                <a:lnTo>
                  <a:pt x="232328" y="195041"/>
                </a:lnTo>
                <a:lnTo>
                  <a:pt x="232328" y="134802"/>
                </a:lnTo>
                <a:lnTo>
                  <a:pt x="71222" y="134802"/>
                </a:lnTo>
                <a:lnTo>
                  <a:pt x="71222" y="195041"/>
                </a:lnTo>
                <a:close/>
              </a:path>
              <a:path w="259715" h="334645">
                <a:moveTo>
                  <a:pt x="76961" y="62144"/>
                </a:moveTo>
                <a:lnTo>
                  <a:pt x="252882" y="62144"/>
                </a:lnTo>
                <a:lnTo>
                  <a:pt x="252882" y="0"/>
                </a:lnTo>
                <a:lnTo>
                  <a:pt x="0" y="0"/>
                </a:lnTo>
                <a:lnTo>
                  <a:pt x="0" y="334628"/>
                </a:lnTo>
                <a:lnTo>
                  <a:pt x="259091" y="334628"/>
                </a:lnTo>
                <a:lnTo>
                  <a:pt x="259091" y="272483"/>
                </a:lnTo>
                <a:lnTo>
                  <a:pt x="76961" y="272483"/>
                </a:lnTo>
                <a:lnTo>
                  <a:pt x="76961" y="62144"/>
                </a:lnTo>
                <a:close/>
              </a:path>
            </a:pathLst>
          </a:custGeom>
          <a:ln w="10470">
            <a:solidFill>
              <a:srgbClr val="000000"/>
            </a:solidFill>
          </a:ln>
        </p:spPr>
        <p:txBody>
          <a:bodyPr wrap="square" lIns="0" tIns="0" rIns="0" bIns="0" rtlCol="0"/>
          <a:lstStyle/>
          <a:p>
            <a:endParaRPr dirty="0"/>
          </a:p>
        </p:txBody>
      </p:sp>
      <p:sp>
        <p:nvSpPr>
          <p:cNvPr id="26" name="object 26"/>
          <p:cNvSpPr/>
          <p:nvPr/>
        </p:nvSpPr>
        <p:spPr>
          <a:xfrm>
            <a:off x="7217989" y="6051700"/>
            <a:ext cx="377190" cy="334645"/>
          </a:xfrm>
          <a:custGeom>
            <a:avLst/>
            <a:gdLst/>
            <a:ahLst/>
            <a:cxnLst/>
            <a:rect l="l" t="t" r="r" b="b"/>
            <a:pathLst>
              <a:path w="377190" h="334645">
                <a:moveTo>
                  <a:pt x="72657" y="334628"/>
                </a:moveTo>
                <a:lnTo>
                  <a:pt x="72657" y="111389"/>
                </a:lnTo>
                <a:lnTo>
                  <a:pt x="170654" y="299247"/>
                </a:lnTo>
                <a:lnTo>
                  <a:pt x="317414" y="111389"/>
                </a:lnTo>
                <a:lnTo>
                  <a:pt x="304514" y="334628"/>
                </a:lnTo>
                <a:lnTo>
                  <a:pt x="377171" y="334628"/>
                </a:lnTo>
                <a:lnTo>
                  <a:pt x="376218" y="0"/>
                </a:lnTo>
                <a:lnTo>
                  <a:pt x="312629" y="0"/>
                </a:lnTo>
                <a:lnTo>
                  <a:pt x="172570" y="236149"/>
                </a:lnTo>
                <a:lnTo>
                  <a:pt x="206506" y="236149"/>
                </a:lnTo>
                <a:lnTo>
                  <a:pt x="64050" y="0"/>
                </a:lnTo>
                <a:lnTo>
                  <a:pt x="0" y="0"/>
                </a:lnTo>
                <a:lnTo>
                  <a:pt x="0" y="334628"/>
                </a:lnTo>
                <a:lnTo>
                  <a:pt x="72657" y="334628"/>
                </a:lnTo>
                <a:close/>
              </a:path>
            </a:pathLst>
          </a:custGeom>
          <a:ln w="10470">
            <a:solidFill>
              <a:srgbClr val="000000"/>
            </a:solidFill>
          </a:ln>
        </p:spPr>
        <p:txBody>
          <a:bodyPr wrap="square" lIns="0" tIns="0" rIns="0" bIns="0" rtlCol="0"/>
          <a:lstStyle/>
          <a:p>
            <a:endParaRPr dirty="0"/>
          </a:p>
        </p:txBody>
      </p:sp>
      <p:sp>
        <p:nvSpPr>
          <p:cNvPr id="27" name="object 27"/>
          <p:cNvSpPr/>
          <p:nvPr/>
        </p:nvSpPr>
        <p:spPr>
          <a:xfrm>
            <a:off x="7870514" y="6051700"/>
            <a:ext cx="259715" cy="334645"/>
          </a:xfrm>
          <a:custGeom>
            <a:avLst/>
            <a:gdLst/>
            <a:ahLst/>
            <a:cxnLst/>
            <a:rect l="l" t="t" r="r" b="b"/>
            <a:pathLst>
              <a:path w="259715" h="334645">
                <a:moveTo>
                  <a:pt x="71222" y="195041"/>
                </a:moveTo>
                <a:lnTo>
                  <a:pt x="232328" y="195041"/>
                </a:lnTo>
                <a:lnTo>
                  <a:pt x="232328" y="134802"/>
                </a:lnTo>
                <a:lnTo>
                  <a:pt x="71222" y="134802"/>
                </a:lnTo>
                <a:lnTo>
                  <a:pt x="71222" y="195041"/>
                </a:lnTo>
                <a:close/>
              </a:path>
              <a:path w="259715" h="334645">
                <a:moveTo>
                  <a:pt x="76961" y="62144"/>
                </a:moveTo>
                <a:lnTo>
                  <a:pt x="252882" y="62144"/>
                </a:lnTo>
                <a:lnTo>
                  <a:pt x="252882" y="0"/>
                </a:lnTo>
                <a:lnTo>
                  <a:pt x="0" y="0"/>
                </a:lnTo>
                <a:lnTo>
                  <a:pt x="0" y="334628"/>
                </a:lnTo>
                <a:lnTo>
                  <a:pt x="259091" y="334628"/>
                </a:lnTo>
                <a:lnTo>
                  <a:pt x="259091" y="272483"/>
                </a:lnTo>
                <a:lnTo>
                  <a:pt x="76961" y="272483"/>
                </a:lnTo>
                <a:lnTo>
                  <a:pt x="76961" y="62144"/>
                </a:lnTo>
                <a:close/>
              </a:path>
            </a:pathLst>
          </a:custGeom>
          <a:ln w="10470">
            <a:solidFill>
              <a:srgbClr val="000000"/>
            </a:solidFill>
          </a:ln>
        </p:spPr>
        <p:txBody>
          <a:bodyPr wrap="square" lIns="0" tIns="0" rIns="0" bIns="0" rtlCol="0"/>
          <a:lstStyle/>
          <a:p>
            <a:endParaRPr dirty="0"/>
          </a:p>
        </p:txBody>
      </p:sp>
      <p:pic>
        <p:nvPicPr>
          <p:cNvPr id="28" name="object 28"/>
          <p:cNvPicPr/>
          <p:nvPr/>
        </p:nvPicPr>
        <p:blipFill>
          <a:blip r:embed="rId6" cstate="print"/>
          <a:stretch>
            <a:fillRect/>
          </a:stretch>
        </p:blipFill>
        <p:spPr>
          <a:xfrm>
            <a:off x="8356698" y="6120557"/>
            <a:ext cx="103211" cy="103221"/>
          </a:xfrm>
          <a:prstGeom prst="rect">
            <a:avLst/>
          </a:prstGeom>
        </p:spPr>
      </p:pic>
      <p:pic>
        <p:nvPicPr>
          <p:cNvPr id="29" name="object 29"/>
          <p:cNvPicPr/>
          <p:nvPr/>
        </p:nvPicPr>
        <p:blipFill>
          <a:blip r:embed="rId7" cstate="print"/>
          <a:stretch>
            <a:fillRect/>
          </a:stretch>
        </p:blipFill>
        <p:spPr>
          <a:xfrm>
            <a:off x="8356698" y="6292174"/>
            <a:ext cx="103211" cy="103221"/>
          </a:xfrm>
          <a:prstGeom prst="rect">
            <a:avLst/>
          </a:prstGeom>
        </p:spPr>
      </p:pic>
      <p:sp>
        <p:nvSpPr>
          <p:cNvPr id="30" name="object 30"/>
          <p:cNvSpPr txBox="1"/>
          <p:nvPr/>
        </p:nvSpPr>
        <p:spPr>
          <a:xfrm>
            <a:off x="10739297" y="4595233"/>
            <a:ext cx="6440805" cy="1786255"/>
          </a:xfrm>
          <a:prstGeom prst="rect">
            <a:avLst/>
          </a:prstGeom>
        </p:spPr>
        <p:txBody>
          <a:bodyPr vert="horz" wrap="square" lIns="0" tIns="12700" rIns="0" bIns="0" rtlCol="0">
            <a:spAutoFit/>
          </a:bodyPr>
          <a:lstStyle/>
          <a:p>
            <a:pPr marL="12700">
              <a:lnSpc>
                <a:spcPct val="100000"/>
              </a:lnSpc>
              <a:spcBef>
                <a:spcPts val="100"/>
              </a:spcBef>
            </a:pPr>
            <a:r>
              <a:rPr sz="4450" dirty="0">
                <a:solidFill>
                  <a:srgbClr val="FF7F01"/>
                </a:solidFill>
                <a:latin typeface="Verdana"/>
                <a:cs typeface="Verdana"/>
              </a:rPr>
              <a:t>Original</a:t>
            </a:r>
            <a:r>
              <a:rPr sz="4450" spc="-175" dirty="0">
                <a:solidFill>
                  <a:srgbClr val="FF7F01"/>
                </a:solidFill>
                <a:latin typeface="Verdana"/>
                <a:cs typeface="Verdana"/>
              </a:rPr>
              <a:t> </a:t>
            </a:r>
            <a:r>
              <a:rPr sz="4450" dirty="0">
                <a:solidFill>
                  <a:srgbClr val="FF7F01"/>
                </a:solidFill>
                <a:latin typeface="Verdana"/>
                <a:cs typeface="Verdana"/>
              </a:rPr>
              <a:t>prints</a:t>
            </a:r>
            <a:r>
              <a:rPr sz="4450" spc="-170" dirty="0">
                <a:solidFill>
                  <a:srgbClr val="FF7F01"/>
                </a:solidFill>
                <a:latin typeface="Verdana"/>
                <a:cs typeface="Verdana"/>
              </a:rPr>
              <a:t> </a:t>
            </a:r>
            <a:r>
              <a:rPr sz="4450" spc="-45" dirty="0">
                <a:solidFill>
                  <a:srgbClr val="FF7F01"/>
                </a:solidFill>
                <a:latin typeface="Verdana"/>
                <a:cs typeface="Verdana"/>
              </a:rPr>
              <a:t>t-</a:t>
            </a:r>
            <a:r>
              <a:rPr sz="4450" spc="-10" dirty="0">
                <a:solidFill>
                  <a:srgbClr val="FF7F01"/>
                </a:solidFill>
                <a:latin typeface="Verdana"/>
                <a:cs typeface="Verdana"/>
              </a:rPr>
              <a:t>shirts</a:t>
            </a:r>
            <a:endParaRPr sz="4450" dirty="0">
              <a:latin typeface="Verdana"/>
              <a:cs typeface="Verdana"/>
            </a:endParaRPr>
          </a:p>
          <a:p>
            <a:pPr marL="2506345">
              <a:lnSpc>
                <a:spcPct val="100000"/>
              </a:lnSpc>
              <a:spcBef>
                <a:spcPts val="5040"/>
              </a:spcBef>
              <a:tabLst>
                <a:tab pos="4224020" algn="l"/>
              </a:tabLst>
            </a:pPr>
            <a:r>
              <a:rPr sz="2900" b="1" dirty="0">
                <a:solidFill>
                  <a:srgbClr val="FF7F01"/>
                </a:solidFill>
                <a:latin typeface="Verdana"/>
                <a:cs typeface="Verdana"/>
              </a:rPr>
              <a:t>S</a:t>
            </a:r>
            <a:r>
              <a:rPr sz="2900" b="1" spc="20" dirty="0">
                <a:solidFill>
                  <a:srgbClr val="FF7F01"/>
                </a:solidFill>
                <a:latin typeface="Verdana"/>
                <a:cs typeface="Verdana"/>
              </a:rPr>
              <a:t> </a:t>
            </a:r>
            <a:r>
              <a:rPr sz="2900" b="1" spc="-635" dirty="0">
                <a:solidFill>
                  <a:srgbClr val="FF7F01"/>
                </a:solidFill>
                <a:latin typeface="Verdana"/>
                <a:cs typeface="Verdana"/>
              </a:rPr>
              <a:t>I</a:t>
            </a:r>
            <a:r>
              <a:rPr sz="2900" b="1" spc="200" dirty="0">
                <a:solidFill>
                  <a:srgbClr val="FF7F01"/>
                </a:solidFill>
                <a:latin typeface="Verdana"/>
                <a:cs typeface="Verdana"/>
              </a:rPr>
              <a:t> </a:t>
            </a:r>
            <a:r>
              <a:rPr sz="2900" b="1" dirty="0">
                <a:solidFill>
                  <a:srgbClr val="FF7F01"/>
                </a:solidFill>
                <a:latin typeface="Verdana"/>
                <a:cs typeface="Verdana"/>
              </a:rPr>
              <a:t>Z</a:t>
            </a:r>
            <a:r>
              <a:rPr sz="2900" b="1" spc="110" dirty="0">
                <a:solidFill>
                  <a:srgbClr val="FF7F01"/>
                </a:solidFill>
                <a:latin typeface="Verdana"/>
                <a:cs typeface="Verdana"/>
              </a:rPr>
              <a:t> </a:t>
            </a:r>
            <a:r>
              <a:rPr sz="2900" b="1" spc="-50" dirty="0">
                <a:solidFill>
                  <a:srgbClr val="FF7F01"/>
                </a:solidFill>
                <a:latin typeface="Verdana"/>
                <a:cs typeface="Verdana"/>
              </a:rPr>
              <a:t>E</a:t>
            </a:r>
            <a:r>
              <a:rPr sz="2900" b="1" dirty="0">
                <a:solidFill>
                  <a:srgbClr val="FF7F01"/>
                </a:solidFill>
                <a:latin typeface="Verdana"/>
                <a:cs typeface="Verdana"/>
              </a:rPr>
              <a:t>	C</a:t>
            </a:r>
            <a:r>
              <a:rPr sz="2900" b="1" spc="120" dirty="0">
                <a:solidFill>
                  <a:srgbClr val="FF7F01"/>
                </a:solidFill>
                <a:latin typeface="Verdana"/>
                <a:cs typeface="Verdana"/>
              </a:rPr>
              <a:t> </a:t>
            </a:r>
            <a:r>
              <a:rPr sz="2900" b="1" dirty="0">
                <a:solidFill>
                  <a:srgbClr val="FF7F01"/>
                </a:solidFill>
                <a:latin typeface="Verdana"/>
                <a:cs typeface="Verdana"/>
              </a:rPr>
              <a:t>H</a:t>
            </a:r>
            <a:r>
              <a:rPr sz="2900" b="1" spc="120" dirty="0">
                <a:solidFill>
                  <a:srgbClr val="FF7F01"/>
                </a:solidFill>
                <a:latin typeface="Verdana"/>
                <a:cs typeface="Verdana"/>
              </a:rPr>
              <a:t> </a:t>
            </a:r>
            <a:r>
              <a:rPr sz="2900" b="1" dirty="0">
                <a:solidFill>
                  <a:srgbClr val="FF7F01"/>
                </a:solidFill>
                <a:latin typeface="Verdana"/>
                <a:cs typeface="Verdana"/>
              </a:rPr>
              <a:t>A</a:t>
            </a:r>
            <a:r>
              <a:rPr sz="2900" b="1" spc="125" dirty="0">
                <a:solidFill>
                  <a:srgbClr val="FF7F01"/>
                </a:solidFill>
                <a:latin typeface="Verdana"/>
                <a:cs typeface="Verdana"/>
              </a:rPr>
              <a:t> </a:t>
            </a:r>
            <a:r>
              <a:rPr sz="2900" b="1" dirty="0">
                <a:solidFill>
                  <a:srgbClr val="FF7F01"/>
                </a:solidFill>
                <a:latin typeface="Verdana"/>
                <a:cs typeface="Verdana"/>
              </a:rPr>
              <a:t>R</a:t>
            </a:r>
            <a:r>
              <a:rPr sz="2900" b="1" spc="90" dirty="0">
                <a:solidFill>
                  <a:srgbClr val="FF7F01"/>
                </a:solidFill>
                <a:latin typeface="Verdana"/>
                <a:cs typeface="Verdana"/>
              </a:rPr>
              <a:t> </a:t>
            </a:r>
            <a:r>
              <a:rPr sz="2900" b="1" dirty="0">
                <a:solidFill>
                  <a:srgbClr val="FF7F01"/>
                </a:solidFill>
                <a:latin typeface="Verdana"/>
                <a:cs typeface="Verdana"/>
              </a:rPr>
              <a:t>T</a:t>
            </a:r>
            <a:r>
              <a:rPr sz="2900" b="1" spc="95" dirty="0">
                <a:solidFill>
                  <a:srgbClr val="FF7F01"/>
                </a:solidFill>
                <a:latin typeface="Verdana"/>
                <a:cs typeface="Verdana"/>
              </a:rPr>
              <a:t> </a:t>
            </a:r>
            <a:r>
              <a:rPr sz="2900" b="1" spc="-459" dirty="0">
                <a:solidFill>
                  <a:srgbClr val="FF7F01"/>
                </a:solidFill>
                <a:latin typeface="Verdana"/>
                <a:cs typeface="Verdana"/>
              </a:rPr>
              <a:t>:</a:t>
            </a:r>
            <a:endParaRPr sz="2900" dirty="0">
              <a:latin typeface="Verdana"/>
              <a:cs typeface="Verdana"/>
            </a:endParaRPr>
          </a:p>
        </p:txBody>
      </p:sp>
      <p:sp>
        <p:nvSpPr>
          <p:cNvPr id="31" name="object 31"/>
          <p:cNvSpPr/>
          <p:nvPr/>
        </p:nvSpPr>
        <p:spPr>
          <a:xfrm>
            <a:off x="13256057" y="6031093"/>
            <a:ext cx="215900" cy="268605"/>
          </a:xfrm>
          <a:custGeom>
            <a:avLst/>
            <a:gdLst/>
            <a:ahLst/>
            <a:cxnLst/>
            <a:rect l="l" t="t" r="r" b="b"/>
            <a:pathLst>
              <a:path w="215900" h="268604">
                <a:moveTo>
                  <a:pt x="166780" y="256913"/>
                </a:moveTo>
                <a:lnTo>
                  <a:pt x="203239" y="227668"/>
                </a:lnTo>
                <a:lnTo>
                  <a:pt x="215459" y="187690"/>
                </a:lnTo>
                <a:lnTo>
                  <a:pt x="214939" y="177951"/>
                </a:lnTo>
                <a:lnTo>
                  <a:pt x="197551" y="141972"/>
                </a:lnTo>
                <a:lnTo>
                  <a:pt x="163924" y="122185"/>
                </a:lnTo>
                <a:lnTo>
                  <a:pt x="123828" y="111054"/>
                </a:lnTo>
                <a:lnTo>
                  <a:pt x="115953" y="109206"/>
                </a:lnTo>
                <a:lnTo>
                  <a:pt x="108426" y="107356"/>
                </a:lnTo>
                <a:lnTo>
                  <a:pt x="67505" y="89766"/>
                </a:lnTo>
                <a:lnTo>
                  <a:pt x="64783" y="84395"/>
                </a:lnTo>
                <a:lnTo>
                  <a:pt x="64783" y="77735"/>
                </a:lnTo>
                <a:lnTo>
                  <a:pt x="64783" y="72060"/>
                </a:lnTo>
                <a:lnTo>
                  <a:pt x="66385" y="67066"/>
                </a:lnTo>
                <a:lnTo>
                  <a:pt x="69599" y="62741"/>
                </a:lnTo>
                <a:lnTo>
                  <a:pt x="72804" y="58427"/>
                </a:lnTo>
                <a:lnTo>
                  <a:pt x="114027" y="48124"/>
                </a:lnTo>
                <a:lnTo>
                  <a:pt x="122768" y="48436"/>
                </a:lnTo>
                <a:lnTo>
                  <a:pt x="167700" y="59460"/>
                </a:lnTo>
                <a:lnTo>
                  <a:pt x="185837" y="68479"/>
                </a:lnTo>
                <a:lnTo>
                  <a:pt x="204360" y="22941"/>
                </a:lnTo>
                <a:lnTo>
                  <a:pt x="162518" y="5738"/>
                </a:lnTo>
                <a:lnTo>
                  <a:pt x="114394" y="0"/>
                </a:lnTo>
                <a:lnTo>
                  <a:pt x="96842" y="683"/>
                </a:lnTo>
                <a:lnTo>
                  <a:pt x="53495" y="10921"/>
                </a:lnTo>
                <a:lnTo>
                  <a:pt x="17214" y="40166"/>
                </a:lnTo>
                <a:lnTo>
                  <a:pt x="5183" y="80699"/>
                </a:lnTo>
                <a:lnTo>
                  <a:pt x="5703" y="90602"/>
                </a:lnTo>
                <a:lnTo>
                  <a:pt x="23090" y="126790"/>
                </a:lnTo>
                <a:lnTo>
                  <a:pt x="56718" y="146779"/>
                </a:lnTo>
                <a:lnTo>
                  <a:pt x="96803" y="158256"/>
                </a:lnTo>
                <a:lnTo>
                  <a:pt x="104684" y="160043"/>
                </a:lnTo>
                <a:lnTo>
                  <a:pt x="112215" y="161872"/>
                </a:lnTo>
                <a:lnTo>
                  <a:pt x="153136" y="179732"/>
                </a:lnTo>
                <a:lnTo>
                  <a:pt x="155859" y="185219"/>
                </a:lnTo>
                <a:lnTo>
                  <a:pt x="155859" y="192130"/>
                </a:lnTo>
                <a:lnTo>
                  <a:pt x="155859" y="197564"/>
                </a:lnTo>
                <a:lnTo>
                  <a:pt x="154131" y="202370"/>
                </a:lnTo>
                <a:lnTo>
                  <a:pt x="150676" y="206569"/>
                </a:lnTo>
                <a:lnTo>
                  <a:pt x="147220" y="210768"/>
                </a:lnTo>
                <a:lnTo>
                  <a:pt x="105881" y="219899"/>
                </a:lnTo>
                <a:lnTo>
                  <a:pt x="94253" y="219425"/>
                </a:lnTo>
                <a:lnTo>
                  <a:pt x="48784" y="208249"/>
                </a:lnTo>
                <a:lnTo>
                  <a:pt x="20365" y="192873"/>
                </a:lnTo>
                <a:lnTo>
                  <a:pt x="0" y="238034"/>
                </a:lnTo>
                <a:lnTo>
                  <a:pt x="45904" y="259698"/>
                </a:lnTo>
                <a:lnTo>
                  <a:pt x="90122" y="267502"/>
                </a:lnTo>
                <a:lnTo>
                  <a:pt x="105504" y="268023"/>
                </a:lnTo>
                <a:lnTo>
                  <a:pt x="123217" y="267328"/>
                </a:lnTo>
                <a:lnTo>
                  <a:pt x="139334" y="265244"/>
                </a:lnTo>
                <a:lnTo>
                  <a:pt x="153856" y="261772"/>
                </a:lnTo>
                <a:lnTo>
                  <a:pt x="166780" y="256913"/>
                </a:lnTo>
                <a:close/>
              </a:path>
            </a:pathLst>
          </a:custGeom>
          <a:ln w="10470">
            <a:solidFill>
              <a:srgbClr val="000000"/>
            </a:solidFill>
          </a:ln>
        </p:spPr>
        <p:txBody>
          <a:bodyPr wrap="square" lIns="0" tIns="0" rIns="0" bIns="0" rtlCol="0"/>
          <a:lstStyle/>
          <a:p>
            <a:endParaRPr dirty="0"/>
          </a:p>
        </p:txBody>
      </p:sp>
      <p:sp>
        <p:nvSpPr>
          <p:cNvPr id="32" name="object 32"/>
          <p:cNvSpPr/>
          <p:nvPr/>
        </p:nvSpPr>
        <p:spPr>
          <a:xfrm>
            <a:off x="13664421" y="6035523"/>
            <a:ext cx="60325" cy="259715"/>
          </a:xfrm>
          <a:custGeom>
            <a:avLst/>
            <a:gdLst/>
            <a:ahLst/>
            <a:cxnLst/>
            <a:rect l="l" t="t" r="r" b="b"/>
            <a:pathLst>
              <a:path w="60325" h="259714">
                <a:moveTo>
                  <a:pt x="59977" y="0"/>
                </a:moveTo>
                <a:lnTo>
                  <a:pt x="0" y="0"/>
                </a:lnTo>
                <a:lnTo>
                  <a:pt x="0" y="259143"/>
                </a:lnTo>
                <a:lnTo>
                  <a:pt x="59977" y="259143"/>
                </a:lnTo>
                <a:lnTo>
                  <a:pt x="59977" y="0"/>
                </a:lnTo>
                <a:close/>
              </a:path>
            </a:pathLst>
          </a:custGeom>
          <a:ln w="10470">
            <a:solidFill>
              <a:srgbClr val="000000"/>
            </a:solidFill>
          </a:ln>
        </p:spPr>
        <p:txBody>
          <a:bodyPr wrap="square" lIns="0" tIns="0" rIns="0" bIns="0" rtlCol="0"/>
          <a:lstStyle/>
          <a:p>
            <a:endParaRPr dirty="0"/>
          </a:p>
        </p:txBody>
      </p:sp>
      <p:sp>
        <p:nvSpPr>
          <p:cNvPr id="33" name="object 33"/>
          <p:cNvSpPr/>
          <p:nvPr/>
        </p:nvSpPr>
        <p:spPr>
          <a:xfrm>
            <a:off x="13920958" y="6035523"/>
            <a:ext cx="226695" cy="259715"/>
          </a:xfrm>
          <a:custGeom>
            <a:avLst/>
            <a:gdLst/>
            <a:ahLst/>
            <a:cxnLst/>
            <a:rect l="l" t="t" r="r" b="b"/>
            <a:pathLst>
              <a:path w="226694" h="259714">
                <a:moveTo>
                  <a:pt x="226569" y="259143"/>
                </a:moveTo>
                <a:lnTo>
                  <a:pt x="226569" y="210276"/>
                </a:lnTo>
                <a:lnTo>
                  <a:pt x="53673" y="210276"/>
                </a:lnTo>
                <a:lnTo>
                  <a:pt x="61076" y="232118"/>
                </a:lnTo>
                <a:lnTo>
                  <a:pt x="221019" y="38867"/>
                </a:lnTo>
                <a:lnTo>
                  <a:pt x="221019" y="0"/>
                </a:lnTo>
                <a:lnTo>
                  <a:pt x="2963" y="0"/>
                </a:lnTo>
                <a:lnTo>
                  <a:pt x="2963" y="48867"/>
                </a:lnTo>
                <a:lnTo>
                  <a:pt x="167701" y="48867"/>
                </a:lnTo>
                <a:lnTo>
                  <a:pt x="160298" y="27025"/>
                </a:lnTo>
                <a:lnTo>
                  <a:pt x="0" y="220276"/>
                </a:lnTo>
                <a:lnTo>
                  <a:pt x="0" y="259143"/>
                </a:lnTo>
                <a:lnTo>
                  <a:pt x="226569" y="259143"/>
                </a:lnTo>
                <a:close/>
              </a:path>
            </a:pathLst>
          </a:custGeom>
          <a:ln w="10470">
            <a:solidFill>
              <a:srgbClr val="000000"/>
            </a:solidFill>
          </a:ln>
        </p:spPr>
        <p:txBody>
          <a:bodyPr wrap="square" lIns="0" tIns="0" rIns="0" bIns="0" rtlCol="0"/>
          <a:lstStyle/>
          <a:p>
            <a:endParaRPr dirty="0"/>
          </a:p>
        </p:txBody>
      </p:sp>
      <p:sp>
        <p:nvSpPr>
          <p:cNvPr id="34" name="object 34"/>
          <p:cNvSpPr/>
          <p:nvPr/>
        </p:nvSpPr>
        <p:spPr>
          <a:xfrm>
            <a:off x="14337783" y="6035523"/>
            <a:ext cx="200660" cy="259715"/>
          </a:xfrm>
          <a:custGeom>
            <a:avLst/>
            <a:gdLst/>
            <a:ahLst/>
            <a:cxnLst/>
            <a:rect l="l" t="t" r="r" b="b"/>
            <a:pathLst>
              <a:path w="200659" h="259714">
                <a:moveTo>
                  <a:pt x="55181" y="151042"/>
                </a:moveTo>
                <a:lnTo>
                  <a:pt x="179942" y="151042"/>
                </a:lnTo>
                <a:lnTo>
                  <a:pt x="179942" y="104405"/>
                </a:lnTo>
                <a:lnTo>
                  <a:pt x="55181" y="104405"/>
                </a:lnTo>
                <a:lnTo>
                  <a:pt x="55181" y="151042"/>
                </a:lnTo>
                <a:close/>
              </a:path>
              <a:path w="200659" h="259714">
                <a:moveTo>
                  <a:pt x="59579" y="48134"/>
                </a:moveTo>
                <a:lnTo>
                  <a:pt x="195805" y="48134"/>
                </a:lnTo>
                <a:lnTo>
                  <a:pt x="195805" y="0"/>
                </a:lnTo>
                <a:lnTo>
                  <a:pt x="0" y="0"/>
                </a:lnTo>
                <a:lnTo>
                  <a:pt x="0" y="259143"/>
                </a:lnTo>
                <a:lnTo>
                  <a:pt x="200622" y="259143"/>
                </a:lnTo>
                <a:lnTo>
                  <a:pt x="200622" y="211019"/>
                </a:lnTo>
                <a:lnTo>
                  <a:pt x="59579" y="211019"/>
                </a:lnTo>
                <a:lnTo>
                  <a:pt x="59579" y="48134"/>
                </a:lnTo>
                <a:close/>
              </a:path>
            </a:pathLst>
          </a:custGeom>
          <a:ln w="10470">
            <a:solidFill>
              <a:srgbClr val="000000"/>
            </a:solidFill>
          </a:ln>
        </p:spPr>
        <p:txBody>
          <a:bodyPr wrap="square" lIns="0" tIns="0" rIns="0" bIns="0" rtlCol="0"/>
          <a:lstStyle/>
          <a:p>
            <a:endParaRPr dirty="0"/>
          </a:p>
        </p:txBody>
      </p:sp>
      <p:sp>
        <p:nvSpPr>
          <p:cNvPr id="35" name="object 35"/>
          <p:cNvSpPr/>
          <p:nvPr/>
        </p:nvSpPr>
        <p:spPr>
          <a:xfrm>
            <a:off x="14978172" y="6031083"/>
            <a:ext cx="247650" cy="268605"/>
          </a:xfrm>
          <a:custGeom>
            <a:avLst/>
            <a:gdLst/>
            <a:ahLst/>
            <a:cxnLst/>
            <a:rect l="l" t="t" r="r" b="b"/>
            <a:pathLst>
              <a:path w="247650" h="268604">
                <a:moveTo>
                  <a:pt x="201575" y="256180"/>
                </a:moveTo>
                <a:lnTo>
                  <a:pt x="214634" y="249586"/>
                </a:lnTo>
                <a:lnTo>
                  <a:pt x="226608" y="241648"/>
                </a:lnTo>
                <a:lnTo>
                  <a:pt x="237494" y="232369"/>
                </a:lnTo>
                <a:lnTo>
                  <a:pt x="247290" y="221752"/>
                </a:lnTo>
                <a:lnTo>
                  <a:pt x="208789" y="186203"/>
                </a:lnTo>
                <a:lnTo>
                  <a:pt x="201943" y="193487"/>
                </a:lnTo>
                <a:lnTo>
                  <a:pt x="194725" y="199772"/>
                </a:lnTo>
                <a:lnTo>
                  <a:pt x="153075" y="216462"/>
                </a:lnTo>
                <a:lnTo>
                  <a:pt x="143639" y="216935"/>
                </a:lnTo>
                <a:lnTo>
                  <a:pt x="134753" y="216565"/>
                </a:lnTo>
                <a:lnTo>
                  <a:pt x="96154" y="203802"/>
                </a:lnTo>
                <a:lnTo>
                  <a:pt x="70190" y="175039"/>
                </a:lnTo>
                <a:lnTo>
                  <a:pt x="60710" y="134006"/>
                </a:lnTo>
                <a:lnTo>
                  <a:pt x="61092" y="124963"/>
                </a:lnTo>
                <a:lnTo>
                  <a:pt x="74178" y="86158"/>
                </a:lnTo>
                <a:lnTo>
                  <a:pt x="102982" y="60292"/>
                </a:lnTo>
                <a:lnTo>
                  <a:pt x="143639" y="51087"/>
                </a:lnTo>
                <a:lnTo>
                  <a:pt x="153075" y="51560"/>
                </a:lnTo>
                <a:lnTo>
                  <a:pt x="194725" y="68164"/>
                </a:lnTo>
                <a:lnTo>
                  <a:pt x="208789" y="81442"/>
                </a:lnTo>
                <a:lnTo>
                  <a:pt x="247290" y="45904"/>
                </a:lnTo>
                <a:lnTo>
                  <a:pt x="214634" y="18170"/>
                </a:lnTo>
                <a:lnTo>
                  <a:pt x="172748" y="2913"/>
                </a:lnTo>
                <a:lnTo>
                  <a:pt x="140686" y="0"/>
                </a:lnTo>
                <a:lnTo>
                  <a:pt x="125802" y="614"/>
                </a:lnTo>
                <a:lnTo>
                  <a:pt x="84782" y="9811"/>
                </a:lnTo>
                <a:lnTo>
                  <a:pt x="50104" y="29209"/>
                </a:lnTo>
                <a:lnTo>
                  <a:pt x="23232" y="57470"/>
                </a:lnTo>
                <a:lnTo>
                  <a:pt x="5936" y="92852"/>
                </a:lnTo>
                <a:lnTo>
                  <a:pt x="0" y="134006"/>
                </a:lnTo>
                <a:lnTo>
                  <a:pt x="659" y="148328"/>
                </a:lnTo>
                <a:lnTo>
                  <a:pt x="10554" y="187690"/>
                </a:lnTo>
                <a:lnTo>
                  <a:pt x="31060" y="220802"/>
                </a:lnTo>
                <a:lnTo>
                  <a:pt x="60574" y="246323"/>
                </a:lnTo>
                <a:lnTo>
                  <a:pt x="97722" y="262501"/>
                </a:lnTo>
                <a:lnTo>
                  <a:pt x="140299" y="268023"/>
                </a:lnTo>
                <a:lnTo>
                  <a:pt x="156904" y="267283"/>
                </a:lnTo>
                <a:lnTo>
                  <a:pt x="172653" y="265062"/>
                </a:lnTo>
                <a:lnTo>
                  <a:pt x="187543" y="261361"/>
                </a:lnTo>
                <a:lnTo>
                  <a:pt x="201575" y="256180"/>
                </a:lnTo>
                <a:close/>
              </a:path>
            </a:pathLst>
          </a:custGeom>
          <a:ln w="10470">
            <a:solidFill>
              <a:srgbClr val="000000"/>
            </a:solidFill>
          </a:ln>
        </p:spPr>
        <p:txBody>
          <a:bodyPr wrap="square" lIns="0" tIns="0" rIns="0" bIns="0" rtlCol="0"/>
          <a:lstStyle/>
          <a:p>
            <a:endParaRPr dirty="0"/>
          </a:p>
        </p:txBody>
      </p:sp>
      <p:sp>
        <p:nvSpPr>
          <p:cNvPr id="36" name="object 36"/>
          <p:cNvSpPr/>
          <p:nvPr/>
        </p:nvSpPr>
        <p:spPr>
          <a:xfrm>
            <a:off x="15417666" y="6035523"/>
            <a:ext cx="238125" cy="259715"/>
          </a:xfrm>
          <a:custGeom>
            <a:avLst/>
            <a:gdLst/>
            <a:ahLst/>
            <a:cxnLst/>
            <a:rect l="l" t="t" r="r" b="b"/>
            <a:pathLst>
              <a:path w="238125" h="259714">
                <a:moveTo>
                  <a:pt x="177669" y="259143"/>
                </a:moveTo>
                <a:lnTo>
                  <a:pt x="237647" y="259143"/>
                </a:lnTo>
                <a:lnTo>
                  <a:pt x="237647" y="0"/>
                </a:lnTo>
                <a:lnTo>
                  <a:pt x="177669" y="0"/>
                </a:lnTo>
                <a:lnTo>
                  <a:pt x="177669" y="259143"/>
                </a:lnTo>
                <a:close/>
              </a:path>
              <a:path w="238125" h="259714">
                <a:moveTo>
                  <a:pt x="59977" y="0"/>
                </a:moveTo>
                <a:lnTo>
                  <a:pt x="0" y="0"/>
                </a:lnTo>
                <a:lnTo>
                  <a:pt x="0" y="259143"/>
                </a:lnTo>
                <a:lnTo>
                  <a:pt x="59977" y="259143"/>
                </a:lnTo>
                <a:lnTo>
                  <a:pt x="59977" y="0"/>
                </a:lnTo>
                <a:close/>
              </a:path>
              <a:path w="238125" h="259714">
                <a:moveTo>
                  <a:pt x="182067" y="102174"/>
                </a:moveTo>
                <a:lnTo>
                  <a:pt x="55464" y="102174"/>
                </a:lnTo>
                <a:lnTo>
                  <a:pt x="55464" y="152895"/>
                </a:lnTo>
                <a:lnTo>
                  <a:pt x="182067" y="152895"/>
                </a:lnTo>
                <a:lnTo>
                  <a:pt x="182067" y="102174"/>
                </a:lnTo>
                <a:close/>
              </a:path>
            </a:pathLst>
          </a:custGeom>
          <a:ln w="10470">
            <a:solidFill>
              <a:srgbClr val="000000"/>
            </a:solidFill>
          </a:ln>
        </p:spPr>
        <p:txBody>
          <a:bodyPr wrap="square" lIns="0" tIns="0" rIns="0" bIns="0" rtlCol="0"/>
          <a:lstStyle/>
          <a:p>
            <a:endParaRPr dirty="0"/>
          </a:p>
        </p:txBody>
      </p:sp>
      <p:sp>
        <p:nvSpPr>
          <p:cNvPr id="37" name="object 37"/>
          <p:cNvSpPr/>
          <p:nvPr/>
        </p:nvSpPr>
        <p:spPr>
          <a:xfrm>
            <a:off x="15834501" y="6035523"/>
            <a:ext cx="290830" cy="259715"/>
          </a:xfrm>
          <a:custGeom>
            <a:avLst/>
            <a:gdLst/>
            <a:ahLst/>
            <a:cxnLst/>
            <a:rect l="l" t="t" r="r" b="b"/>
            <a:pathLst>
              <a:path w="290830" h="259714">
                <a:moveTo>
                  <a:pt x="61453" y="259143"/>
                </a:moveTo>
                <a:lnTo>
                  <a:pt x="156602" y="30355"/>
                </a:lnTo>
                <a:lnTo>
                  <a:pt x="132906" y="30355"/>
                </a:lnTo>
                <a:lnTo>
                  <a:pt x="227678" y="259143"/>
                </a:lnTo>
                <a:lnTo>
                  <a:pt x="290619" y="259143"/>
                </a:lnTo>
                <a:lnTo>
                  <a:pt x="174738" y="0"/>
                </a:lnTo>
                <a:lnTo>
                  <a:pt x="115504" y="0"/>
                </a:lnTo>
                <a:lnTo>
                  <a:pt x="0" y="259143"/>
                </a:lnTo>
                <a:lnTo>
                  <a:pt x="61453" y="259143"/>
                </a:lnTo>
                <a:close/>
              </a:path>
              <a:path w="290830" h="259714">
                <a:moveTo>
                  <a:pt x="223228" y="203606"/>
                </a:moveTo>
                <a:lnTo>
                  <a:pt x="206946" y="158078"/>
                </a:lnTo>
                <a:lnTo>
                  <a:pt x="73673" y="158078"/>
                </a:lnTo>
                <a:lnTo>
                  <a:pt x="57746" y="203606"/>
                </a:lnTo>
                <a:lnTo>
                  <a:pt x="223228" y="203606"/>
                </a:lnTo>
                <a:close/>
              </a:path>
            </a:pathLst>
          </a:custGeom>
          <a:ln w="10470">
            <a:solidFill>
              <a:srgbClr val="000000"/>
            </a:solidFill>
          </a:ln>
        </p:spPr>
        <p:txBody>
          <a:bodyPr wrap="square" lIns="0" tIns="0" rIns="0" bIns="0" rtlCol="0"/>
          <a:lstStyle/>
          <a:p>
            <a:endParaRPr dirty="0"/>
          </a:p>
        </p:txBody>
      </p:sp>
      <p:grpSp>
        <p:nvGrpSpPr>
          <p:cNvPr id="38" name="object 38"/>
          <p:cNvGrpSpPr/>
          <p:nvPr/>
        </p:nvGrpSpPr>
        <p:grpSpPr>
          <a:xfrm>
            <a:off x="16298687" y="6030287"/>
            <a:ext cx="240029" cy="269875"/>
            <a:chOff x="16298687" y="6030287"/>
            <a:chExt cx="240029" cy="269875"/>
          </a:xfrm>
        </p:grpSpPr>
        <p:sp>
          <p:nvSpPr>
            <p:cNvPr id="39" name="object 39"/>
            <p:cNvSpPr/>
            <p:nvPr/>
          </p:nvSpPr>
          <p:spPr>
            <a:xfrm>
              <a:off x="16303922" y="6035523"/>
              <a:ext cx="224790" cy="259715"/>
            </a:xfrm>
            <a:custGeom>
              <a:avLst/>
              <a:gdLst/>
              <a:ahLst/>
              <a:cxnLst/>
              <a:rect l="l" t="t" r="r" b="b"/>
              <a:pathLst>
                <a:path w="224790" h="259714">
                  <a:moveTo>
                    <a:pt x="59977" y="259143"/>
                  </a:moveTo>
                  <a:lnTo>
                    <a:pt x="59977" y="160675"/>
                  </a:lnTo>
                  <a:lnTo>
                    <a:pt x="112174" y="186947"/>
                  </a:lnTo>
                  <a:lnTo>
                    <a:pt x="158956" y="180705"/>
                  </a:lnTo>
                  <a:lnTo>
                    <a:pt x="194452" y="162286"/>
                  </a:lnTo>
                  <a:lnTo>
                    <a:pt x="221291" y="120913"/>
                  </a:lnTo>
                  <a:lnTo>
                    <a:pt x="224715" y="94028"/>
                  </a:lnTo>
                  <a:lnTo>
                    <a:pt x="223859" y="79916"/>
                  </a:lnTo>
                  <a:lnTo>
                    <a:pt x="211019" y="43684"/>
                  </a:lnTo>
                  <a:lnTo>
                    <a:pt x="172151" y="11287"/>
                  </a:lnTo>
                  <a:lnTo>
                    <a:pt x="128968" y="704"/>
                  </a:lnTo>
                  <a:lnTo>
                    <a:pt x="112174" y="0"/>
                  </a:lnTo>
                  <a:lnTo>
                    <a:pt x="0" y="0"/>
                  </a:lnTo>
                  <a:lnTo>
                    <a:pt x="0" y="259143"/>
                  </a:lnTo>
                  <a:lnTo>
                    <a:pt x="59977" y="259143"/>
                  </a:lnTo>
                  <a:close/>
                </a:path>
              </a:pathLst>
            </a:custGeom>
            <a:ln w="10470">
              <a:solidFill>
                <a:srgbClr val="000000"/>
              </a:solidFill>
            </a:ln>
          </p:spPr>
          <p:txBody>
            <a:bodyPr wrap="square" lIns="0" tIns="0" rIns="0" bIns="0" rtlCol="0"/>
            <a:lstStyle/>
            <a:p>
              <a:endParaRPr dirty="0"/>
            </a:p>
          </p:txBody>
        </p:sp>
        <p:pic>
          <p:nvPicPr>
            <p:cNvPr id="40" name="object 40"/>
            <p:cNvPicPr/>
            <p:nvPr/>
          </p:nvPicPr>
          <p:blipFill>
            <a:blip r:embed="rId8" cstate="print"/>
            <a:stretch>
              <a:fillRect/>
            </a:stretch>
          </p:blipFill>
          <p:spPr>
            <a:xfrm>
              <a:off x="16332005" y="6050643"/>
              <a:ext cx="206684" cy="249259"/>
            </a:xfrm>
            <a:prstGeom prst="rect">
              <a:avLst/>
            </a:prstGeom>
          </p:spPr>
        </p:pic>
      </p:grpSp>
      <p:sp>
        <p:nvSpPr>
          <p:cNvPr id="41" name="object 41"/>
          <p:cNvSpPr/>
          <p:nvPr/>
        </p:nvSpPr>
        <p:spPr>
          <a:xfrm>
            <a:off x="16694810" y="6035523"/>
            <a:ext cx="226060" cy="259715"/>
          </a:xfrm>
          <a:custGeom>
            <a:avLst/>
            <a:gdLst/>
            <a:ahLst/>
            <a:cxnLst/>
            <a:rect l="l" t="t" r="r" b="b"/>
            <a:pathLst>
              <a:path w="226059" h="259714">
                <a:moveTo>
                  <a:pt x="142896" y="259143"/>
                </a:moveTo>
                <a:lnTo>
                  <a:pt x="142896" y="48867"/>
                </a:lnTo>
                <a:lnTo>
                  <a:pt x="225815" y="48867"/>
                </a:lnTo>
                <a:lnTo>
                  <a:pt x="225815" y="0"/>
                </a:lnTo>
                <a:lnTo>
                  <a:pt x="0" y="0"/>
                </a:lnTo>
                <a:lnTo>
                  <a:pt x="0" y="48867"/>
                </a:lnTo>
                <a:lnTo>
                  <a:pt x="82918" y="48867"/>
                </a:lnTo>
                <a:lnTo>
                  <a:pt x="82918" y="259143"/>
                </a:lnTo>
                <a:lnTo>
                  <a:pt x="142896" y="259143"/>
                </a:lnTo>
                <a:close/>
              </a:path>
            </a:pathLst>
          </a:custGeom>
          <a:ln w="10470">
            <a:solidFill>
              <a:srgbClr val="000000"/>
            </a:solidFill>
          </a:ln>
        </p:spPr>
        <p:txBody>
          <a:bodyPr wrap="square" lIns="0" tIns="0" rIns="0" bIns="0" rtlCol="0"/>
          <a:lstStyle/>
          <a:p>
            <a:endParaRPr dirty="0"/>
          </a:p>
        </p:txBody>
      </p:sp>
      <p:pic>
        <p:nvPicPr>
          <p:cNvPr id="42" name="object 42"/>
          <p:cNvPicPr/>
          <p:nvPr/>
        </p:nvPicPr>
        <p:blipFill>
          <a:blip r:embed="rId9" cstate="print"/>
          <a:stretch>
            <a:fillRect/>
          </a:stretch>
        </p:blipFill>
        <p:spPr>
          <a:xfrm>
            <a:off x="17077605" y="6087667"/>
            <a:ext cx="82290" cy="82290"/>
          </a:xfrm>
          <a:prstGeom prst="rect">
            <a:avLst/>
          </a:prstGeom>
        </p:spPr>
      </p:pic>
      <p:pic>
        <p:nvPicPr>
          <p:cNvPr id="43" name="object 43"/>
          <p:cNvPicPr/>
          <p:nvPr/>
        </p:nvPicPr>
        <p:blipFill>
          <a:blip r:embed="rId10" cstate="print"/>
          <a:stretch>
            <a:fillRect/>
          </a:stretch>
        </p:blipFill>
        <p:spPr>
          <a:xfrm>
            <a:off x="17077605" y="6220574"/>
            <a:ext cx="82290" cy="82290"/>
          </a:xfrm>
          <a:prstGeom prst="rect">
            <a:avLst/>
          </a:prstGeom>
        </p:spPr>
      </p:pic>
      <p:pic>
        <p:nvPicPr>
          <p:cNvPr id="44" name="object 44"/>
          <p:cNvPicPr/>
          <p:nvPr/>
        </p:nvPicPr>
        <p:blipFill>
          <a:blip r:embed="rId11" cstate="print"/>
          <a:stretch>
            <a:fillRect/>
          </a:stretch>
        </p:blipFill>
        <p:spPr>
          <a:xfrm>
            <a:off x="2492070" y="6580951"/>
            <a:ext cx="6049847" cy="3403037"/>
          </a:xfrm>
          <a:prstGeom prst="rect">
            <a:avLst/>
          </a:prstGeom>
        </p:spPr>
      </p:pic>
      <p:pic>
        <p:nvPicPr>
          <p:cNvPr id="45" name="object 45"/>
          <p:cNvPicPr/>
          <p:nvPr/>
        </p:nvPicPr>
        <p:blipFill>
          <a:blip r:embed="rId12" cstate="print"/>
          <a:stretch>
            <a:fillRect/>
          </a:stretch>
        </p:blipFill>
        <p:spPr>
          <a:xfrm>
            <a:off x="13245670" y="6580951"/>
            <a:ext cx="4073341" cy="3392566"/>
          </a:xfrm>
          <a:prstGeom prst="rect">
            <a:avLst/>
          </a:prstGeom>
        </p:spPr>
      </p:pic>
      <p:pic>
        <p:nvPicPr>
          <p:cNvPr id="47" name="Picture 46">
            <a:extLst>
              <a:ext uri="{FF2B5EF4-FFF2-40B4-BE49-F238E27FC236}">
                <a16:creationId xmlns:a16="http://schemas.microsoft.com/office/drawing/2014/main" id="{3F9B6315-ACC5-C6FF-5EDB-CD9E2C69BB6F}"/>
              </a:ext>
            </a:extLst>
          </p:cNvPr>
          <p:cNvPicPr>
            <a:picLocks noChangeAspect="1"/>
          </p:cNvPicPr>
          <p:nvPr/>
        </p:nvPicPr>
        <p:blipFill>
          <a:blip r:embed="rId13"/>
          <a:stretch>
            <a:fillRect/>
          </a:stretch>
        </p:blipFill>
        <p:spPr>
          <a:xfrm>
            <a:off x="0" y="-9236"/>
            <a:ext cx="20104100" cy="112603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1D447A-E624-F602-6C42-E476D9E24060}"/>
              </a:ext>
            </a:extLst>
          </p:cNvPr>
          <p:cNvPicPr>
            <a:picLocks noChangeAspect="1"/>
          </p:cNvPicPr>
          <p:nvPr/>
        </p:nvPicPr>
        <p:blipFill>
          <a:blip r:embed="rId2"/>
          <a:stretch>
            <a:fillRect/>
          </a:stretch>
        </p:blipFill>
        <p:spPr>
          <a:xfrm>
            <a:off x="0" y="-86393"/>
            <a:ext cx="20104100" cy="11482135"/>
          </a:xfrm>
          <a:prstGeom prst="rect">
            <a:avLst/>
          </a:prstGeom>
        </p:spPr>
      </p:pic>
      <p:sp>
        <p:nvSpPr>
          <p:cNvPr id="2" name="object 2"/>
          <p:cNvSpPr txBox="1">
            <a:spLocks noGrp="1"/>
          </p:cNvSpPr>
          <p:nvPr>
            <p:ph type="title"/>
          </p:nvPr>
        </p:nvSpPr>
        <p:spPr>
          <a:xfrm>
            <a:off x="2979784" y="808660"/>
            <a:ext cx="13996669" cy="1888489"/>
          </a:xfrm>
          <a:prstGeom prst="rect">
            <a:avLst/>
          </a:prstGeom>
        </p:spPr>
        <p:txBody>
          <a:bodyPr vert="horz" wrap="square" lIns="0" tIns="205104" rIns="0" bIns="0" rtlCol="0">
            <a:spAutoFit/>
          </a:bodyPr>
          <a:lstStyle/>
          <a:p>
            <a:pPr marL="1162685">
              <a:lnSpc>
                <a:spcPct val="100000"/>
              </a:lnSpc>
              <a:spcBef>
                <a:spcPts val="1614"/>
              </a:spcBef>
              <a:tabLst>
                <a:tab pos="6282055" algn="l"/>
              </a:tabLst>
            </a:pPr>
            <a:r>
              <a:rPr spc="-340" dirty="0"/>
              <a:t>T</a:t>
            </a:r>
            <a:r>
              <a:rPr spc="114" dirty="0"/>
              <a:t> </a:t>
            </a:r>
            <a:r>
              <a:rPr dirty="0"/>
              <a:t>A</a:t>
            </a:r>
            <a:r>
              <a:rPr spc="310" dirty="0"/>
              <a:t> </a:t>
            </a:r>
            <a:r>
              <a:rPr spc="-260" dirty="0"/>
              <a:t>R</a:t>
            </a:r>
            <a:r>
              <a:rPr spc="310" dirty="0"/>
              <a:t> </a:t>
            </a:r>
            <a:r>
              <a:rPr dirty="0"/>
              <a:t>G</a:t>
            </a:r>
            <a:r>
              <a:rPr spc="305" dirty="0"/>
              <a:t> </a:t>
            </a:r>
            <a:r>
              <a:rPr dirty="0"/>
              <a:t>E</a:t>
            </a:r>
            <a:r>
              <a:rPr spc="310" dirty="0"/>
              <a:t> </a:t>
            </a:r>
            <a:r>
              <a:rPr spc="-390" dirty="0"/>
              <a:t>T</a:t>
            </a:r>
            <a:r>
              <a:rPr dirty="0"/>
              <a:t>	A</a:t>
            </a:r>
            <a:r>
              <a:rPr spc="160" dirty="0"/>
              <a:t> </a:t>
            </a:r>
            <a:r>
              <a:rPr dirty="0"/>
              <a:t>U</a:t>
            </a:r>
            <a:r>
              <a:rPr spc="315" dirty="0"/>
              <a:t> </a:t>
            </a:r>
            <a:r>
              <a:rPr dirty="0"/>
              <a:t>D</a:t>
            </a:r>
            <a:r>
              <a:rPr spc="315" dirty="0"/>
              <a:t> </a:t>
            </a:r>
            <a:r>
              <a:rPr spc="-1200" dirty="0"/>
              <a:t>I</a:t>
            </a:r>
            <a:r>
              <a:rPr spc="385" dirty="0"/>
              <a:t> </a:t>
            </a:r>
            <a:r>
              <a:rPr dirty="0"/>
              <a:t>E</a:t>
            </a:r>
            <a:r>
              <a:rPr spc="315" dirty="0"/>
              <a:t> </a:t>
            </a:r>
            <a:r>
              <a:rPr dirty="0"/>
              <a:t>N</a:t>
            </a:r>
            <a:r>
              <a:rPr spc="315" dirty="0"/>
              <a:t> </a:t>
            </a:r>
            <a:r>
              <a:rPr dirty="0"/>
              <a:t>C</a:t>
            </a:r>
            <a:r>
              <a:rPr spc="315" dirty="0"/>
              <a:t> </a:t>
            </a:r>
            <a:r>
              <a:rPr spc="-50" dirty="0"/>
              <a:t>E</a:t>
            </a:r>
          </a:p>
          <a:p>
            <a:pPr marL="12700">
              <a:lnSpc>
                <a:spcPct val="100000"/>
              </a:lnSpc>
              <a:spcBef>
                <a:spcPts val="1210"/>
              </a:spcBef>
            </a:pPr>
            <a:r>
              <a:rPr sz="4450" b="0" spc="150" dirty="0">
                <a:latin typeface="Verdana"/>
                <a:cs typeface="Verdana"/>
              </a:rPr>
              <a:t>We</a:t>
            </a:r>
            <a:r>
              <a:rPr sz="4450" b="0" spc="-360" dirty="0">
                <a:latin typeface="Verdana"/>
                <a:cs typeface="Verdana"/>
              </a:rPr>
              <a:t> </a:t>
            </a:r>
            <a:r>
              <a:rPr sz="4450" b="0" spc="130" dirty="0">
                <a:latin typeface="Verdana"/>
                <a:cs typeface="Verdana"/>
              </a:rPr>
              <a:t>would</a:t>
            </a:r>
            <a:r>
              <a:rPr sz="4450" b="0" spc="-355" dirty="0">
                <a:latin typeface="Verdana"/>
                <a:cs typeface="Verdana"/>
              </a:rPr>
              <a:t> </a:t>
            </a:r>
            <a:r>
              <a:rPr sz="4450" b="0" spc="90" dirty="0">
                <a:latin typeface="Verdana"/>
                <a:cs typeface="Verdana"/>
              </a:rPr>
              <a:t>include</a:t>
            </a:r>
            <a:r>
              <a:rPr sz="4450" b="0" spc="-355" dirty="0">
                <a:latin typeface="Verdana"/>
                <a:cs typeface="Verdana"/>
              </a:rPr>
              <a:t> </a:t>
            </a:r>
            <a:r>
              <a:rPr sz="4450" b="0" spc="125" dirty="0">
                <a:latin typeface="Verdana"/>
                <a:cs typeface="Verdana"/>
              </a:rPr>
              <a:t>both</a:t>
            </a:r>
            <a:r>
              <a:rPr sz="4450" b="0" spc="-360" dirty="0">
                <a:latin typeface="Verdana"/>
                <a:cs typeface="Verdana"/>
              </a:rPr>
              <a:t> </a:t>
            </a:r>
            <a:r>
              <a:rPr sz="4450" b="0" dirty="0">
                <a:latin typeface="Verdana"/>
                <a:cs typeface="Verdana"/>
              </a:rPr>
              <a:t>kinds</a:t>
            </a:r>
            <a:r>
              <a:rPr sz="4450" b="0" spc="-355" dirty="0">
                <a:latin typeface="Verdana"/>
                <a:cs typeface="Verdana"/>
              </a:rPr>
              <a:t> </a:t>
            </a:r>
            <a:r>
              <a:rPr sz="4450" b="0" dirty="0">
                <a:latin typeface="Verdana"/>
                <a:cs typeface="Verdana"/>
              </a:rPr>
              <a:t>of</a:t>
            </a:r>
            <a:r>
              <a:rPr sz="4450" b="0" spc="-355" dirty="0">
                <a:latin typeface="Verdana"/>
                <a:cs typeface="Verdana"/>
              </a:rPr>
              <a:t> </a:t>
            </a:r>
            <a:r>
              <a:rPr sz="4450" b="0" spc="100" dirty="0">
                <a:latin typeface="Verdana"/>
                <a:cs typeface="Verdana"/>
              </a:rPr>
              <a:t>gender</a:t>
            </a:r>
            <a:r>
              <a:rPr sz="4450" b="0" spc="-355" dirty="0">
                <a:latin typeface="Verdana"/>
                <a:cs typeface="Verdana"/>
              </a:rPr>
              <a:t> </a:t>
            </a:r>
            <a:r>
              <a:rPr sz="4450" b="0" spc="-10" dirty="0">
                <a:latin typeface="Verdana"/>
                <a:cs typeface="Verdana"/>
              </a:rPr>
              <a:t>identities</a:t>
            </a:r>
            <a:endParaRPr sz="4450" dirty="0">
              <a:latin typeface="Verdana"/>
              <a:cs typeface="Verdana"/>
            </a:endParaRPr>
          </a:p>
        </p:txBody>
      </p:sp>
      <p:graphicFrame>
        <p:nvGraphicFramePr>
          <p:cNvPr id="3" name="object 3"/>
          <p:cNvGraphicFramePr>
            <a:graphicFrameLocks noGrp="1"/>
          </p:cNvGraphicFramePr>
          <p:nvPr/>
        </p:nvGraphicFramePr>
        <p:xfrm>
          <a:off x="8282669" y="3560100"/>
          <a:ext cx="3429000" cy="7198360"/>
        </p:xfrm>
        <a:graphic>
          <a:graphicData uri="http://schemas.openxmlformats.org/drawingml/2006/table">
            <a:tbl>
              <a:tblPr firstRow="1" bandRow="1">
                <a:tableStyleId>{2D5ABB26-0587-4C30-8999-92F81FD0307C}</a:tableStyleId>
              </a:tblPr>
              <a:tblGrid>
                <a:gridCol w="329565">
                  <a:extLst>
                    <a:ext uri="{9D8B030D-6E8A-4147-A177-3AD203B41FA5}">
                      <a16:colId xmlns:a16="http://schemas.microsoft.com/office/drawing/2014/main" val="20000"/>
                    </a:ext>
                  </a:extLst>
                </a:gridCol>
                <a:gridCol w="1051560">
                  <a:extLst>
                    <a:ext uri="{9D8B030D-6E8A-4147-A177-3AD203B41FA5}">
                      <a16:colId xmlns:a16="http://schemas.microsoft.com/office/drawing/2014/main" val="20001"/>
                    </a:ext>
                  </a:extLst>
                </a:gridCol>
                <a:gridCol w="368935">
                  <a:extLst>
                    <a:ext uri="{9D8B030D-6E8A-4147-A177-3AD203B41FA5}">
                      <a16:colId xmlns:a16="http://schemas.microsoft.com/office/drawing/2014/main" val="20002"/>
                    </a:ext>
                  </a:extLst>
                </a:gridCol>
                <a:gridCol w="334010">
                  <a:extLst>
                    <a:ext uri="{9D8B030D-6E8A-4147-A177-3AD203B41FA5}">
                      <a16:colId xmlns:a16="http://schemas.microsoft.com/office/drawing/2014/main" val="20003"/>
                    </a:ext>
                  </a:extLst>
                </a:gridCol>
                <a:gridCol w="1051560">
                  <a:extLst>
                    <a:ext uri="{9D8B030D-6E8A-4147-A177-3AD203B41FA5}">
                      <a16:colId xmlns:a16="http://schemas.microsoft.com/office/drawing/2014/main" val="20004"/>
                    </a:ext>
                  </a:extLst>
                </a:gridCol>
                <a:gridCol w="293370">
                  <a:extLst>
                    <a:ext uri="{9D8B030D-6E8A-4147-A177-3AD203B41FA5}">
                      <a16:colId xmlns:a16="http://schemas.microsoft.com/office/drawing/2014/main" val="20005"/>
                    </a:ext>
                  </a:extLst>
                </a:gridCol>
              </a:tblGrid>
              <a:tr h="720090">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12700">
                      <a:solidFill>
                        <a:srgbClr val="D5D5D5"/>
                      </a:solidFill>
                      <a:prstDash val="solid"/>
                    </a:lnR>
                    <a:lnT w="1905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905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719455">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12700">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720090">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12700">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719455">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rowSpan="7">
                  <a:txBody>
                    <a:bodyPr/>
                    <a:lstStyle/>
                    <a:p>
                      <a:pPr>
                        <a:lnSpc>
                          <a:spcPct val="100000"/>
                        </a:lnSpc>
                      </a:pPr>
                      <a:endParaRPr sz="3700" dirty="0">
                        <a:latin typeface="Times New Roman"/>
                        <a:cs typeface="Times New Roman"/>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2700">
                      <a:solidFill>
                        <a:srgbClr val="D5D5D5"/>
                      </a:solidFill>
                      <a:prstDash val="solid"/>
                    </a:lnB>
                  </a:tcPr>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720090">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905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9050">
                      <a:solidFill>
                        <a:srgbClr val="D5D5D5"/>
                      </a:solidFill>
                      <a:prstDash val="solid"/>
                    </a:lnB>
                  </a:tcPr>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2700">
                      <a:solidFill>
                        <a:srgbClr val="D5D5D5"/>
                      </a:solidFill>
                      <a:prstDash val="solid"/>
                    </a:lnT>
                    <a:lnB w="1905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720090">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9050">
                      <a:solidFill>
                        <a:srgbClr val="D5D5D5"/>
                      </a:solidFill>
                      <a:prstDash val="solid"/>
                    </a:lnT>
                    <a:lnB w="1270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9050">
                      <a:solidFill>
                        <a:srgbClr val="D5D5D5"/>
                      </a:solidFill>
                      <a:prstDash val="solid"/>
                    </a:lnT>
                    <a:lnB w="12700">
                      <a:solidFill>
                        <a:srgbClr val="D5D5D5"/>
                      </a:solidFill>
                      <a:prstDash val="solid"/>
                    </a:lnB>
                  </a:tcPr>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905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719455">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2700">
                      <a:solidFill>
                        <a:srgbClr val="D5D5D5"/>
                      </a:solidFill>
                      <a:prstDash val="solid"/>
                    </a:lnB>
                  </a:tcPr>
                </a:tc>
                <a:tc gridSpan="3">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R w="3175">
                      <a:solidFill>
                        <a:srgbClr val="D5D5D5"/>
                      </a:solidFill>
                      <a:prstDash val="solid"/>
                    </a:lnR>
                    <a:lnT w="12700">
                      <a:solidFill>
                        <a:srgbClr val="D5D5D5"/>
                      </a:solidFill>
                      <a:prstDash val="solid"/>
                    </a:lnT>
                    <a:lnB w="12700">
                      <a:solidFill>
                        <a:srgbClr val="D5D5D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r h="720090">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2700">
                      <a:solidFill>
                        <a:srgbClr val="D5D5D5"/>
                      </a:solidFill>
                      <a:prstDash val="solid"/>
                    </a:lnB>
                  </a:tcPr>
                </a:tc>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rowSpan="3">
                  <a:txBody>
                    <a:bodyPr/>
                    <a:lstStyle/>
                    <a:p>
                      <a:pPr>
                        <a:lnSpc>
                          <a:spcPct val="100000"/>
                        </a:lnSpc>
                      </a:pPr>
                      <a:endParaRPr sz="3700" dirty="0">
                        <a:latin typeface="Times New Roman"/>
                        <a:cs typeface="Times New Roman"/>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3175">
                      <a:solidFill>
                        <a:srgbClr val="D5D5D5"/>
                      </a:solidFill>
                      <a:prstDash val="solid"/>
                    </a:lnR>
                    <a:lnT w="12700">
                      <a:solidFill>
                        <a:srgbClr val="D5D5D5"/>
                      </a:solidFill>
                      <a:prstDash val="solid"/>
                    </a:lnT>
                    <a:lnB w="12700">
                      <a:solidFill>
                        <a:srgbClr val="D5D5D5"/>
                      </a:solidFill>
                      <a:prstDash val="solid"/>
                    </a:lnB>
                  </a:tcPr>
                </a:tc>
                <a:extLst>
                  <a:ext uri="{0D108BD9-81ED-4DB2-BD59-A6C34878D82A}">
                    <a16:rowId xmlns:a16="http://schemas.microsoft.com/office/drawing/2014/main" val="10007"/>
                  </a:ext>
                </a:extLst>
              </a:tr>
              <a:tr h="719455">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2700">
                      <a:solidFill>
                        <a:srgbClr val="D5D5D5"/>
                      </a:solidFill>
                      <a:prstDash val="solid"/>
                    </a:lnB>
                  </a:tcPr>
                </a:tc>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270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3175">
                      <a:solidFill>
                        <a:srgbClr val="D5D5D5"/>
                      </a:solidFill>
                      <a:prstDash val="solid"/>
                    </a:lnR>
                    <a:lnT w="12700">
                      <a:solidFill>
                        <a:srgbClr val="D5D5D5"/>
                      </a:solidFill>
                      <a:prstDash val="solid"/>
                    </a:lnT>
                    <a:lnB w="12700">
                      <a:solidFill>
                        <a:srgbClr val="D5D5D5"/>
                      </a:solidFill>
                      <a:prstDash val="solid"/>
                    </a:lnB>
                  </a:tcPr>
                </a:tc>
                <a:extLst>
                  <a:ext uri="{0D108BD9-81ED-4DB2-BD59-A6C34878D82A}">
                    <a16:rowId xmlns:a16="http://schemas.microsoft.com/office/drawing/2014/main" val="10008"/>
                  </a:ext>
                </a:extLst>
              </a:tr>
              <a:tr h="720090">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905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12700">
                      <a:solidFill>
                        <a:srgbClr val="D5D5D5"/>
                      </a:solidFill>
                      <a:prstDash val="solid"/>
                    </a:lnR>
                    <a:lnT w="12700">
                      <a:solidFill>
                        <a:srgbClr val="D5D5D5"/>
                      </a:solidFill>
                      <a:prstDash val="solid"/>
                    </a:lnT>
                    <a:lnB w="19050">
                      <a:solidFill>
                        <a:srgbClr val="D5D5D5"/>
                      </a:solidFill>
                      <a:prstDash val="solid"/>
                    </a:lnB>
                  </a:tcPr>
                </a:tc>
                <a:tc>
                  <a:txBody>
                    <a:bodyPr/>
                    <a:lstStyle/>
                    <a:p>
                      <a:pPr>
                        <a:lnSpc>
                          <a:spcPct val="100000"/>
                        </a:lnSpc>
                      </a:pPr>
                      <a:endParaRPr sz="3700" dirty="0">
                        <a:latin typeface="Times New Roman"/>
                        <a:cs typeface="Times New Roman"/>
                      </a:endParaRPr>
                    </a:p>
                  </a:txBody>
                  <a:tcPr marL="0" marR="0" marT="0" marB="0">
                    <a:lnL w="12700">
                      <a:solidFill>
                        <a:srgbClr val="D5D5D5"/>
                      </a:solidFill>
                      <a:prstDash val="solid"/>
                    </a:lnL>
                    <a:lnT w="12700">
                      <a:solidFill>
                        <a:srgbClr val="D5D5D5"/>
                      </a:solidFill>
                      <a:prstDash val="solid"/>
                    </a:lnT>
                    <a:lnB w="19050">
                      <a:solidFill>
                        <a:srgbClr val="D5D5D5"/>
                      </a:solidFill>
                      <a:prstDash val="solid"/>
                    </a:lnB>
                  </a:tcPr>
                </a:tc>
                <a:tc vMerge="1">
                  <a:txBody>
                    <a:bodyPr/>
                    <a:lstStyle/>
                    <a:p>
                      <a:endParaRPr/>
                    </a:p>
                  </a:txBody>
                  <a:tcPr marL="0" marR="0" marT="0" marB="0">
                    <a:lnT w="12700">
                      <a:solidFill>
                        <a:srgbClr val="D5D5D5"/>
                      </a:solidFill>
                      <a:prstDash val="solid"/>
                    </a:lnT>
                    <a:solidFill>
                      <a:srgbClr val="FEC623"/>
                    </a:solidFill>
                  </a:tcPr>
                </a:tc>
                <a:tc>
                  <a:txBody>
                    <a:bodyPr/>
                    <a:lstStyle/>
                    <a:p>
                      <a:pPr>
                        <a:lnSpc>
                          <a:spcPct val="100000"/>
                        </a:lnSpc>
                      </a:pPr>
                      <a:endParaRPr sz="3700" dirty="0">
                        <a:latin typeface="Times New Roman"/>
                        <a:cs typeface="Times New Roman"/>
                      </a:endParaRPr>
                    </a:p>
                  </a:txBody>
                  <a:tcPr marL="0" marR="0" marT="0" marB="0">
                    <a:lnR w="3175">
                      <a:solidFill>
                        <a:srgbClr val="D5D5D5"/>
                      </a:solidFill>
                      <a:prstDash val="solid"/>
                    </a:lnR>
                    <a:lnT w="12700">
                      <a:solidFill>
                        <a:srgbClr val="D5D5D5"/>
                      </a:solidFill>
                      <a:prstDash val="solid"/>
                    </a:lnT>
                    <a:lnB w="19050">
                      <a:solidFill>
                        <a:srgbClr val="D5D5D5"/>
                      </a:solidFill>
                      <a:prstDash val="solid"/>
                    </a:lnB>
                  </a:tcPr>
                </a:tc>
                <a:extLst>
                  <a:ext uri="{0D108BD9-81ED-4DB2-BD59-A6C34878D82A}">
                    <a16:rowId xmlns:a16="http://schemas.microsoft.com/office/drawing/2014/main" val="10009"/>
                  </a:ext>
                </a:extLst>
              </a:tr>
            </a:tbl>
          </a:graphicData>
        </a:graphic>
      </p:graphicFrame>
      <p:grpSp>
        <p:nvGrpSpPr>
          <p:cNvPr id="5" name="object 5"/>
          <p:cNvGrpSpPr/>
          <p:nvPr/>
        </p:nvGrpSpPr>
        <p:grpSpPr>
          <a:xfrm>
            <a:off x="1822450" y="3603080"/>
            <a:ext cx="4712335" cy="7214870"/>
            <a:chOff x="1811463" y="3539159"/>
            <a:chExt cx="4712335" cy="7214870"/>
          </a:xfrm>
        </p:grpSpPr>
        <p:pic>
          <p:nvPicPr>
            <p:cNvPr id="6" name="object 6"/>
            <p:cNvPicPr/>
            <p:nvPr/>
          </p:nvPicPr>
          <p:blipFill>
            <a:blip r:embed="rId3" cstate="print"/>
            <a:stretch>
              <a:fillRect/>
            </a:stretch>
          </p:blipFill>
          <p:spPr>
            <a:xfrm>
              <a:off x="1842875" y="3570571"/>
              <a:ext cx="4649073" cy="7151614"/>
            </a:xfrm>
            <a:prstGeom prst="rect">
              <a:avLst/>
            </a:prstGeom>
          </p:spPr>
        </p:pic>
        <p:sp>
          <p:nvSpPr>
            <p:cNvPr id="7" name="object 7"/>
            <p:cNvSpPr/>
            <p:nvPr/>
          </p:nvSpPr>
          <p:spPr>
            <a:xfrm>
              <a:off x="1842875" y="3570571"/>
              <a:ext cx="4649470" cy="7152005"/>
            </a:xfrm>
            <a:custGeom>
              <a:avLst/>
              <a:gdLst/>
              <a:ahLst/>
              <a:cxnLst/>
              <a:rect l="l" t="t" r="r" b="b"/>
              <a:pathLst>
                <a:path w="4649470" h="7152005">
                  <a:moveTo>
                    <a:pt x="4649073" y="7151614"/>
                  </a:moveTo>
                  <a:lnTo>
                    <a:pt x="0" y="7151614"/>
                  </a:lnTo>
                  <a:lnTo>
                    <a:pt x="0" y="0"/>
                  </a:lnTo>
                  <a:lnTo>
                    <a:pt x="4649073" y="0"/>
                  </a:lnTo>
                  <a:lnTo>
                    <a:pt x="4649073" y="7151614"/>
                  </a:lnTo>
                  <a:close/>
                </a:path>
              </a:pathLst>
            </a:custGeom>
            <a:ln w="62825">
              <a:solidFill>
                <a:srgbClr val="FFFFFF"/>
              </a:solidFill>
            </a:ln>
          </p:spPr>
          <p:txBody>
            <a:bodyPr wrap="square" lIns="0" tIns="0" rIns="0" bIns="0" rtlCol="0"/>
            <a:lstStyle/>
            <a:p>
              <a:endParaRPr dirty="0"/>
            </a:p>
          </p:txBody>
        </p:sp>
      </p:grpSp>
      <p:grpSp>
        <p:nvGrpSpPr>
          <p:cNvPr id="8" name="object 8"/>
          <p:cNvGrpSpPr/>
          <p:nvPr/>
        </p:nvGrpSpPr>
        <p:grpSpPr>
          <a:xfrm>
            <a:off x="13556506" y="3651616"/>
            <a:ext cx="4712335" cy="7214870"/>
            <a:chOff x="13455087" y="3539159"/>
            <a:chExt cx="4712335" cy="7214870"/>
          </a:xfrm>
        </p:grpSpPr>
        <p:pic>
          <p:nvPicPr>
            <p:cNvPr id="9" name="object 9"/>
            <p:cNvPicPr/>
            <p:nvPr/>
          </p:nvPicPr>
          <p:blipFill>
            <a:blip r:embed="rId4" cstate="print"/>
            <a:stretch>
              <a:fillRect/>
            </a:stretch>
          </p:blipFill>
          <p:spPr>
            <a:xfrm>
              <a:off x="13486499" y="3570571"/>
              <a:ext cx="4649073" cy="7151614"/>
            </a:xfrm>
            <a:prstGeom prst="rect">
              <a:avLst/>
            </a:prstGeom>
          </p:spPr>
        </p:pic>
        <p:sp>
          <p:nvSpPr>
            <p:cNvPr id="10" name="object 10"/>
            <p:cNvSpPr/>
            <p:nvPr/>
          </p:nvSpPr>
          <p:spPr>
            <a:xfrm>
              <a:off x="13486499" y="3570571"/>
              <a:ext cx="4649470" cy="7152005"/>
            </a:xfrm>
            <a:custGeom>
              <a:avLst/>
              <a:gdLst/>
              <a:ahLst/>
              <a:cxnLst/>
              <a:rect l="l" t="t" r="r" b="b"/>
              <a:pathLst>
                <a:path w="4649469" h="7152005">
                  <a:moveTo>
                    <a:pt x="4649073" y="7151614"/>
                  </a:moveTo>
                  <a:lnTo>
                    <a:pt x="0" y="7151614"/>
                  </a:lnTo>
                  <a:lnTo>
                    <a:pt x="0" y="0"/>
                  </a:lnTo>
                  <a:lnTo>
                    <a:pt x="4649073" y="0"/>
                  </a:lnTo>
                  <a:lnTo>
                    <a:pt x="4649073" y="7151614"/>
                  </a:lnTo>
                  <a:close/>
                </a:path>
              </a:pathLst>
            </a:custGeom>
            <a:ln w="62825">
              <a:solidFill>
                <a:srgbClr val="FFFFFF"/>
              </a:solidFill>
            </a:ln>
          </p:spPr>
          <p:txBody>
            <a:bodyPr wrap="square" lIns="0" tIns="0" rIns="0" bIns="0" rtlCol="0"/>
            <a:lstStyle/>
            <a:p>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530AF84-3002-2C88-9B73-239E6B0A8622}"/>
              </a:ext>
            </a:extLst>
          </p:cNvPr>
          <p:cNvSpPr>
            <a:spLocks noGrp="1"/>
          </p:cNvSpPr>
          <p:nvPr>
            <p:ph type="title"/>
          </p:nvPr>
        </p:nvSpPr>
        <p:spPr>
          <a:xfrm>
            <a:off x="261620" y="449992"/>
            <a:ext cx="12449175" cy="867410"/>
          </a:xfrm>
        </p:spPr>
        <p:txBody>
          <a:bodyPr/>
          <a:lstStyle/>
          <a:p>
            <a:r>
              <a:rPr lang="en-US" dirty="0"/>
              <a:t>S a l e s C h a n </a:t>
            </a:r>
            <a:r>
              <a:rPr lang="en-US" dirty="0" err="1"/>
              <a:t>n</a:t>
            </a:r>
            <a:r>
              <a:rPr lang="en-US" dirty="0"/>
              <a:t> e l </a:t>
            </a:r>
          </a:p>
        </p:txBody>
      </p:sp>
      <p:sp>
        <p:nvSpPr>
          <p:cNvPr id="3" name="Text Placeholder 2">
            <a:extLst>
              <a:ext uri="{FF2B5EF4-FFF2-40B4-BE49-F238E27FC236}">
                <a16:creationId xmlns:a16="http://schemas.microsoft.com/office/drawing/2014/main" id="{E63DA151-17B2-A299-C314-7BB7AE47A7CE}"/>
              </a:ext>
            </a:extLst>
          </p:cNvPr>
          <p:cNvSpPr>
            <a:spLocks noGrp="1"/>
          </p:cNvSpPr>
          <p:nvPr>
            <p:ph sz="half" idx="2"/>
          </p:nvPr>
        </p:nvSpPr>
        <p:spPr>
          <a:xfrm>
            <a:off x="291496" y="4130675"/>
            <a:ext cx="9452039" cy="5491925"/>
          </a:xfrm>
        </p:spPr>
        <p:txBody>
          <a:bodyPr wrap="square">
            <a:normAutofit/>
          </a:bodyPr>
          <a:lstStyle/>
          <a:p>
            <a:pPr>
              <a:lnSpc>
                <a:spcPct val="90000"/>
              </a:lnSpc>
              <a:spcAft>
                <a:spcPts val="600"/>
              </a:spcAft>
            </a:pPr>
            <a:endParaRPr lang="en-US" sz="2000" dirty="0"/>
          </a:p>
          <a:p>
            <a:pPr>
              <a:lnSpc>
                <a:spcPct val="90000"/>
              </a:lnSpc>
              <a:spcAft>
                <a:spcPts val="600"/>
              </a:spcAft>
            </a:pPr>
            <a:r>
              <a:rPr lang="en-US" sz="2000" dirty="0"/>
              <a:t>In crafting our sales channel strategy at Safar, we've strategically aligned our brand with the contemporary landscape of e-commerce and direct sales through Instagram and our website. Our visually engaging Instagram page serves as a dynamic portal to our e-commerce platform, creating an immersive shopping experience for our diverse audience. Focused on user-friendly design and mobile optimization, our website is a seamless hub for exploring our culturally inclusive streetwear collections. Through strategic social media engagement and promotions, we aim to build a vibrant community around Safar. This multi-faceted approach ensures that our customers enjoy a convenient, secure, and culturally enriching journey, reinforcing Safar as a go-to destination for fashion enthusiasts globally.</a:t>
            </a:r>
          </a:p>
          <a:p>
            <a:pPr>
              <a:lnSpc>
                <a:spcPct val="90000"/>
              </a:lnSpc>
              <a:spcAft>
                <a:spcPts val="600"/>
              </a:spcAft>
            </a:pPr>
            <a:endParaRPr lang="en-US" sz="2000" dirty="0"/>
          </a:p>
        </p:txBody>
      </p:sp>
      <p:pic>
        <p:nvPicPr>
          <p:cNvPr id="7" name="Content Placeholder 6" descr="A person standing in front of a picture of a person&#10;&#10;Description automatically generated">
            <a:extLst>
              <a:ext uri="{FF2B5EF4-FFF2-40B4-BE49-F238E27FC236}">
                <a16:creationId xmlns:a16="http://schemas.microsoft.com/office/drawing/2014/main" id="{FDA5DBC3-02ED-F16B-E945-33B1429D80BB}"/>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11118850" y="449992"/>
            <a:ext cx="8391525" cy="5172075"/>
          </a:xfrm>
        </p:spPr>
      </p:pic>
      <p:pic>
        <p:nvPicPr>
          <p:cNvPr id="15" name="Picture 14" descr="A screenshot of a website&#10;&#10;Description automatically generated">
            <a:extLst>
              <a:ext uri="{FF2B5EF4-FFF2-40B4-BE49-F238E27FC236}">
                <a16:creationId xmlns:a16="http://schemas.microsoft.com/office/drawing/2014/main" id="{018CADBD-ADE7-DAE2-91C4-446D7EEB5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740" y="5959475"/>
            <a:ext cx="8525510" cy="4343400"/>
          </a:xfrm>
          <a:prstGeom prst="rect">
            <a:avLst/>
          </a:prstGeom>
        </p:spPr>
      </p:pic>
    </p:spTree>
    <p:extLst>
      <p:ext uri="{BB962C8B-B14F-4D97-AF65-F5344CB8AC3E}">
        <p14:creationId xmlns:p14="http://schemas.microsoft.com/office/powerpoint/2010/main" val="134129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9662" y="1217524"/>
            <a:ext cx="4429125" cy="867410"/>
          </a:xfrm>
          <a:prstGeom prst="rect">
            <a:avLst/>
          </a:prstGeom>
        </p:spPr>
        <p:txBody>
          <a:bodyPr vert="horz" wrap="square" lIns="0" tIns="15875" rIns="0" bIns="0" rtlCol="0">
            <a:spAutoFit/>
          </a:bodyPr>
          <a:lstStyle/>
          <a:p>
            <a:pPr marL="12700">
              <a:lnSpc>
                <a:spcPct val="100000"/>
              </a:lnSpc>
              <a:spcBef>
                <a:spcPts val="125"/>
              </a:spcBef>
            </a:pPr>
            <a:r>
              <a:rPr dirty="0"/>
              <a:t>U</a:t>
            </a:r>
            <a:r>
              <a:rPr spc="165" dirty="0"/>
              <a:t> </a:t>
            </a:r>
            <a:r>
              <a:rPr dirty="0"/>
              <a:t>N</a:t>
            </a:r>
            <a:r>
              <a:rPr spc="275" dirty="0"/>
              <a:t> </a:t>
            </a:r>
            <a:r>
              <a:rPr spc="-1200" dirty="0"/>
              <a:t>I</a:t>
            </a:r>
            <a:r>
              <a:rPr spc="385" dirty="0"/>
              <a:t> </a:t>
            </a:r>
            <a:r>
              <a:rPr dirty="0"/>
              <a:t>Q</a:t>
            </a:r>
            <a:r>
              <a:rPr spc="275" dirty="0"/>
              <a:t> </a:t>
            </a:r>
            <a:r>
              <a:rPr dirty="0"/>
              <a:t>U</a:t>
            </a:r>
            <a:r>
              <a:rPr spc="275" dirty="0"/>
              <a:t> </a:t>
            </a:r>
            <a:r>
              <a:rPr spc="-50" dirty="0"/>
              <a:t>E</a:t>
            </a:r>
          </a:p>
        </p:txBody>
      </p:sp>
      <p:sp>
        <p:nvSpPr>
          <p:cNvPr id="3" name="object 3"/>
          <p:cNvSpPr txBox="1"/>
          <p:nvPr/>
        </p:nvSpPr>
        <p:spPr>
          <a:xfrm>
            <a:off x="7707096" y="1217524"/>
            <a:ext cx="4855210" cy="867410"/>
          </a:xfrm>
          <a:prstGeom prst="rect">
            <a:avLst/>
          </a:prstGeom>
        </p:spPr>
        <p:txBody>
          <a:bodyPr vert="horz" wrap="square" lIns="0" tIns="15875" rIns="0" bIns="0" rtlCol="0">
            <a:spAutoFit/>
          </a:bodyPr>
          <a:lstStyle/>
          <a:p>
            <a:pPr marL="12700">
              <a:lnSpc>
                <a:spcPct val="100000"/>
              </a:lnSpc>
              <a:spcBef>
                <a:spcPts val="125"/>
              </a:spcBef>
            </a:pPr>
            <a:r>
              <a:rPr sz="5500" b="1" spc="-395" dirty="0">
                <a:solidFill>
                  <a:srgbClr val="FF7F01"/>
                </a:solidFill>
                <a:latin typeface="Verdana"/>
                <a:cs typeface="Verdana"/>
              </a:rPr>
              <a:t>S</a:t>
            </a:r>
            <a:r>
              <a:rPr sz="5500" b="1" spc="165" dirty="0">
                <a:solidFill>
                  <a:srgbClr val="FF7F01"/>
                </a:solidFill>
                <a:latin typeface="Verdana"/>
                <a:cs typeface="Verdana"/>
              </a:rPr>
              <a:t> </a:t>
            </a:r>
            <a:r>
              <a:rPr sz="5500" b="1" dirty="0">
                <a:solidFill>
                  <a:srgbClr val="FF7F01"/>
                </a:solidFill>
                <a:latin typeface="Verdana"/>
                <a:cs typeface="Verdana"/>
              </a:rPr>
              <a:t>E</a:t>
            </a:r>
            <a:r>
              <a:rPr sz="5500" b="1" spc="275" dirty="0">
                <a:solidFill>
                  <a:srgbClr val="FF7F01"/>
                </a:solidFill>
                <a:latin typeface="Verdana"/>
                <a:cs typeface="Verdana"/>
              </a:rPr>
              <a:t> </a:t>
            </a:r>
            <a:r>
              <a:rPr sz="5500" b="1" dirty="0">
                <a:solidFill>
                  <a:srgbClr val="FF7F01"/>
                </a:solidFill>
                <a:latin typeface="Verdana"/>
                <a:cs typeface="Verdana"/>
              </a:rPr>
              <a:t>L</a:t>
            </a:r>
            <a:r>
              <a:rPr sz="5500" b="1" spc="275" dirty="0">
                <a:solidFill>
                  <a:srgbClr val="FF7F01"/>
                </a:solidFill>
                <a:latin typeface="Verdana"/>
                <a:cs typeface="Verdana"/>
              </a:rPr>
              <a:t> </a:t>
            </a:r>
            <a:r>
              <a:rPr sz="5500" b="1" dirty="0">
                <a:solidFill>
                  <a:srgbClr val="FF7F01"/>
                </a:solidFill>
                <a:latin typeface="Verdana"/>
                <a:cs typeface="Verdana"/>
              </a:rPr>
              <a:t>L</a:t>
            </a:r>
            <a:r>
              <a:rPr sz="5500" b="1" spc="275"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N</a:t>
            </a:r>
            <a:r>
              <a:rPr sz="5500" b="1" spc="280" dirty="0">
                <a:solidFill>
                  <a:srgbClr val="FF7F01"/>
                </a:solidFill>
                <a:latin typeface="Verdana"/>
                <a:cs typeface="Verdana"/>
              </a:rPr>
              <a:t> </a:t>
            </a:r>
            <a:r>
              <a:rPr sz="5500" b="1" spc="-50" dirty="0">
                <a:solidFill>
                  <a:srgbClr val="FF7F01"/>
                </a:solidFill>
                <a:latin typeface="Verdana"/>
                <a:cs typeface="Verdana"/>
              </a:rPr>
              <a:t>G</a:t>
            </a:r>
            <a:endParaRPr sz="5500" dirty="0">
              <a:latin typeface="Verdana"/>
              <a:cs typeface="Verdana"/>
            </a:endParaRPr>
          </a:p>
        </p:txBody>
      </p:sp>
      <p:sp>
        <p:nvSpPr>
          <p:cNvPr id="4" name="object 4"/>
          <p:cNvSpPr txBox="1"/>
          <p:nvPr/>
        </p:nvSpPr>
        <p:spPr>
          <a:xfrm>
            <a:off x="13310370" y="1217524"/>
            <a:ext cx="3977004" cy="867410"/>
          </a:xfrm>
          <a:prstGeom prst="rect">
            <a:avLst/>
          </a:prstGeom>
        </p:spPr>
        <p:txBody>
          <a:bodyPr vert="horz" wrap="square" lIns="0" tIns="15875" rIns="0" bIns="0" rtlCol="0">
            <a:spAutoFit/>
          </a:bodyPr>
          <a:lstStyle/>
          <a:p>
            <a:pPr marL="12700">
              <a:lnSpc>
                <a:spcPct val="100000"/>
              </a:lnSpc>
              <a:spcBef>
                <a:spcPts val="125"/>
              </a:spcBef>
            </a:pPr>
            <a:r>
              <a:rPr sz="5500" b="1" dirty="0">
                <a:solidFill>
                  <a:srgbClr val="FF7F01"/>
                </a:solidFill>
                <a:latin typeface="Verdana"/>
                <a:cs typeface="Verdana"/>
              </a:rPr>
              <a:t>P</a:t>
            </a:r>
            <a:r>
              <a:rPr sz="5500" b="1" spc="270" dirty="0">
                <a:solidFill>
                  <a:srgbClr val="FF7F01"/>
                </a:solidFill>
                <a:latin typeface="Verdana"/>
                <a:cs typeface="Verdana"/>
              </a:rPr>
              <a:t> </a:t>
            </a:r>
            <a:r>
              <a:rPr sz="5500" b="1" dirty="0">
                <a:solidFill>
                  <a:srgbClr val="FF7F01"/>
                </a:solidFill>
                <a:latin typeface="Verdana"/>
                <a:cs typeface="Verdana"/>
              </a:rPr>
              <a:t>O</a:t>
            </a:r>
            <a:r>
              <a:rPr sz="5500" b="1" spc="330" dirty="0">
                <a:solidFill>
                  <a:srgbClr val="FF7F01"/>
                </a:solidFill>
                <a:latin typeface="Verdana"/>
                <a:cs typeface="Verdana"/>
              </a:rPr>
              <a:t> </a:t>
            </a:r>
            <a:r>
              <a:rPr sz="5500" b="1" spc="-1200" dirty="0">
                <a:solidFill>
                  <a:srgbClr val="FF7F01"/>
                </a:solidFill>
                <a:latin typeface="Verdana"/>
                <a:cs typeface="Verdana"/>
              </a:rPr>
              <a:t>I</a:t>
            </a:r>
            <a:r>
              <a:rPr sz="5500" b="1" spc="385" dirty="0">
                <a:solidFill>
                  <a:srgbClr val="FF7F01"/>
                </a:solidFill>
                <a:latin typeface="Verdana"/>
                <a:cs typeface="Verdana"/>
              </a:rPr>
              <a:t> </a:t>
            </a:r>
            <a:r>
              <a:rPr sz="5500" b="1" dirty="0">
                <a:solidFill>
                  <a:srgbClr val="FF7F01"/>
                </a:solidFill>
                <a:latin typeface="Verdana"/>
                <a:cs typeface="Verdana"/>
              </a:rPr>
              <a:t>N</a:t>
            </a:r>
            <a:r>
              <a:rPr sz="5500" b="1" spc="330" dirty="0">
                <a:solidFill>
                  <a:srgbClr val="FF7F01"/>
                </a:solidFill>
                <a:latin typeface="Verdana"/>
                <a:cs typeface="Verdana"/>
              </a:rPr>
              <a:t> </a:t>
            </a:r>
            <a:r>
              <a:rPr sz="5500" b="1" spc="-340" dirty="0">
                <a:solidFill>
                  <a:srgbClr val="FF7F01"/>
                </a:solidFill>
                <a:latin typeface="Verdana"/>
                <a:cs typeface="Verdana"/>
              </a:rPr>
              <a:t>T</a:t>
            </a:r>
            <a:r>
              <a:rPr sz="5500" b="1" spc="270" dirty="0">
                <a:solidFill>
                  <a:srgbClr val="FF7F01"/>
                </a:solidFill>
                <a:latin typeface="Verdana"/>
                <a:cs typeface="Verdana"/>
              </a:rPr>
              <a:t> </a:t>
            </a:r>
            <a:r>
              <a:rPr sz="5500" b="1" spc="-825" dirty="0">
                <a:solidFill>
                  <a:srgbClr val="FF7F01"/>
                </a:solidFill>
                <a:latin typeface="Verdana"/>
                <a:cs typeface="Verdana"/>
              </a:rPr>
              <a:t>:</a:t>
            </a:r>
            <a:endParaRPr sz="5500" dirty="0">
              <a:latin typeface="Verdana"/>
              <a:cs typeface="Verdana"/>
            </a:endParaRPr>
          </a:p>
        </p:txBody>
      </p:sp>
      <p:pic>
        <p:nvPicPr>
          <p:cNvPr id="5" name="object 5"/>
          <p:cNvPicPr/>
          <p:nvPr/>
        </p:nvPicPr>
        <p:blipFill>
          <a:blip r:embed="rId2" cstate="print"/>
          <a:stretch>
            <a:fillRect/>
          </a:stretch>
        </p:blipFill>
        <p:spPr>
          <a:xfrm>
            <a:off x="1905701" y="4322088"/>
            <a:ext cx="235092" cy="235102"/>
          </a:xfrm>
          <a:prstGeom prst="rect">
            <a:avLst/>
          </a:prstGeom>
        </p:spPr>
      </p:pic>
      <p:pic>
        <p:nvPicPr>
          <p:cNvPr id="6" name="object 6"/>
          <p:cNvPicPr/>
          <p:nvPr/>
        </p:nvPicPr>
        <p:blipFill>
          <a:blip r:embed="rId3" cstate="print"/>
          <a:stretch>
            <a:fillRect/>
          </a:stretch>
        </p:blipFill>
        <p:spPr>
          <a:xfrm>
            <a:off x="1905701" y="5607253"/>
            <a:ext cx="235092" cy="235102"/>
          </a:xfrm>
          <a:prstGeom prst="rect">
            <a:avLst/>
          </a:prstGeom>
        </p:spPr>
      </p:pic>
      <p:sp>
        <p:nvSpPr>
          <p:cNvPr id="7" name="object 7"/>
          <p:cNvSpPr txBox="1">
            <a:spLocks noGrp="1"/>
          </p:cNvSpPr>
          <p:nvPr>
            <p:ph type="body" idx="1"/>
          </p:nvPr>
        </p:nvSpPr>
        <p:spPr>
          <a:prstGeom prst="rect">
            <a:avLst/>
          </a:prstGeom>
        </p:spPr>
        <p:txBody>
          <a:bodyPr vert="horz" wrap="square" lIns="0" tIns="638913" rIns="0" bIns="0" rtlCol="0">
            <a:spAutoFit/>
          </a:bodyPr>
          <a:lstStyle/>
          <a:p>
            <a:pPr marL="1604645">
              <a:lnSpc>
                <a:spcPct val="100000"/>
              </a:lnSpc>
              <a:spcBef>
                <a:spcPts val="3515"/>
              </a:spcBef>
            </a:pPr>
            <a:r>
              <a:rPr sz="5550" spc="-20" dirty="0"/>
              <a:t>Superior</a:t>
            </a:r>
            <a:r>
              <a:rPr sz="5550" spc="-480" dirty="0"/>
              <a:t> </a:t>
            </a:r>
            <a:r>
              <a:rPr sz="5550" dirty="0"/>
              <a:t>material</a:t>
            </a:r>
            <a:r>
              <a:rPr sz="5550" spc="-480" dirty="0"/>
              <a:t> </a:t>
            </a:r>
            <a:r>
              <a:rPr sz="5550" dirty="0"/>
              <a:t>at</a:t>
            </a:r>
            <a:r>
              <a:rPr sz="5550" spc="-480" dirty="0"/>
              <a:t> </a:t>
            </a:r>
            <a:r>
              <a:rPr sz="5550" spc="145" dirty="0"/>
              <a:t>decent</a:t>
            </a:r>
            <a:r>
              <a:rPr sz="5550" spc="-480" dirty="0"/>
              <a:t> </a:t>
            </a:r>
            <a:r>
              <a:rPr sz="5550" spc="-20" dirty="0"/>
              <a:t>cost</a:t>
            </a:r>
            <a:endParaRPr sz="5550" dirty="0"/>
          </a:p>
          <a:p>
            <a:pPr marL="1477010">
              <a:lnSpc>
                <a:spcPct val="100000"/>
              </a:lnSpc>
              <a:spcBef>
                <a:spcPts val="3420"/>
              </a:spcBef>
            </a:pPr>
            <a:r>
              <a:rPr sz="5550" spc="90" dirty="0"/>
              <a:t>Highest</a:t>
            </a:r>
            <a:r>
              <a:rPr sz="5550" spc="-465" dirty="0"/>
              <a:t> </a:t>
            </a:r>
            <a:r>
              <a:rPr sz="5550" spc="-70" dirty="0"/>
              <a:t>values</a:t>
            </a:r>
            <a:r>
              <a:rPr sz="5550" spc="-459" dirty="0"/>
              <a:t> </a:t>
            </a:r>
            <a:r>
              <a:rPr sz="5550" spc="135" dirty="0"/>
              <a:t>and</a:t>
            </a:r>
            <a:r>
              <a:rPr sz="5550" spc="-459" dirty="0"/>
              <a:t> </a:t>
            </a:r>
            <a:r>
              <a:rPr sz="5550" spc="100" dirty="0"/>
              <a:t>most</a:t>
            </a:r>
            <a:r>
              <a:rPr sz="5550" spc="-459" dirty="0"/>
              <a:t> </a:t>
            </a:r>
            <a:r>
              <a:rPr sz="5550" spc="-20" dirty="0"/>
              <a:t>critial</a:t>
            </a:r>
            <a:r>
              <a:rPr sz="5550" spc="-459" dirty="0"/>
              <a:t> </a:t>
            </a:r>
            <a:r>
              <a:rPr sz="5550" dirty="0"/>
              <a:t>proﬁt</a:t>
            </a:r>
            <a:r>
              <a:rPr sz="5550" spc="-459" dirty="0"/>
              <a:t> </a:t>
            </a:r>
            <a:r>
              <a:rPr sz="5550" spc="-10" dirty="0"/>
              <a:t>margin.</a:t>
            </a:r>
            <a:endParaRPr sz="5550" dirty="0"/>
          </a:p>
          <a:p>
            <a:pPr marL="1466850">
              <a:lnSpc>
                <a:spcPct val="100000"/>
              </a:lnSpc>
              <a:spcBef>
                <a:spcPts val="2390"/>
              </a:spcBef>
            </a:pPr>
            <a:r>
              <a:rPr sz="5550" spc="140" dirty="0"/>
              <a:t>Promote</a:t>
            </a:r>
            <a:r>
              <a:rPr sz="5550" spc="-480" dirty="0"/>
              <a:t> </a:t>
            </a:r>
            <a:r>
              <a:rPr sz="5550" spc="60" dirty="0"/>
              <a:t>our</a:t>
            </a:r>
            <a:r>
              <a:rPr sz="5550" spc="-475" dirty="0"/>
              <a:t> </a:t>
            </a:r>
            <a:r>
              <a:rPr sz="5550" spc="-55" dirty="0"/>
              <a:t>culture,</a:t>
            </a:r>
            <a:r>
              <a:rPr sz="5550" spc="-480" dirty="0"/>
              <a:t> </a:t>
            </a:r>
            <a:r>
              <a:rPr sz="5550" spc="80" dirty="0"/>
              <a:t>urban</a:t>
            </a:r>
            <a:r>
              <a:rPr sz="5550" spc="-475" dirty="0"/>
              <a:t> </a:t>
            </a:r>
            <a:r>
              <a:rPr sz="5550" spc="-265" dirty="0"/>
              <a:t>areas.</a:t>
            </a:r>
            <a:endParaRPr sz="5550" dirty="0"/>
          </a:p>
        </p:txBody>
      </p:sp>
      <p:pic>
        <p:nvPicPr>
          <p:cNvPr id="8" name="object 8"/>
          <p:cNvPicPr/>
          <p:nvPr/>
        </p:nvPicPr>
        <p:blipFill>
          <a:blip r:embed="rId4" cstate="print"/>
          <a:stretch>
            <a:fillRect/>
          </a:stretch>
        </p:blipFill>
        <p:spPr>
          <a:xfrm>
            <a:off x="1905701" y="6756600"/>
            <a:ext cx="235092" cy="2350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TotalTime>
  <Words>1218</Words>
  <Application>Microsoft Office PowerPoint</Application>
  <PresentationFormat>Custom</PresentationFormat>
  <Paragraphs>115</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Arabic Typesetting</vt:lpstr>
      <vt:lpstr>Arial</vt:lpstr>
      <vt:lpstr>inherit</vt:lpstr>
      <vt:lpstr>Söhne</vt:lpstr>
      <vt:lpstr>Times New Roman</vt:lpstr>
      <vt:lpstr>Trebuchet MS</vt:lpstr>
      <vt:lpstr>Verdana</vt:lpstr>
      <vt:lpstr>Office Theme</vt:lpstr>
      <vt:lpstr>K A A G H A Z</vt:lpstr>
      <vt:lpstr>A d v e r t i s m e n t </vt:lpstr>
      <vt:lpstr>S T R E E T</vt:lpstr>
      <vt:lpstr>M I S S I O N :</vt:lpstr>
      <vt:lpstr>V a l u e P r o p o s i t i o n </vt:lpstr>
      <vt:lpstr>P R O D U C T</vt:lpstr>
      <vt:lpstr>T A R G E T A U D I E N C E We would include both kinds of gender identities</vt:lpstr>
      <vt:lpstr>S a l e s C h a n n e l </vt:lpstr>
      <vt:lpstr>U N I Q U E</vt:lpstr>
      <vt:lpstr>M e t h o d o l o g y </vt:lpstr>
      <vt:lpstr>M e t h o d o l o g y </vt:lpstr>
      <vt:lpstr>N i c h e / I n s p i r a t i o n </vt:lpstr>
      <vt:lpstr>Pakistani Music Genre Urdu Hip Hop: A perfect outlet for our brand: </vt:lpstr>
      <vt:lpstr>A C C O U N T I B I L I T Y</vt:lpstr>
      <vt:lpstr>S T E P B Y S T E P P L A N :</vt:lpstr>
      <vt:lpstr>01</vt:lpstr>
      <vt:lpstr>V I S I B I L I T Y :</vt:lpstr>
      <vt:lpstr>C O M P E T I T O R S :</vt:lpstr>
      <vt:lpstr>Links: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SAFFAR (BRAND REPORT)</dc:title>
  <dc:creator>zain shahzad</dc:creator>
  <cp:lastModifiedBy>ZAIN SHAHZAD PARACHA</cp:lastModifiedBy>
  <cp:revision>20</cp:revision>
  <dcterms:created xsi:type="dcterms:W3CDTF">2024-01-16T12:27:34Z</dcterms:created>
  <dcterms:modified xsi:type="dcterms:W3CDTF">2024-01-16T14:40:54Z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2022-09-30T00:00:00Z</vt:filetime>
  </property>
  <property fmtid="{D5CDD505-2E9C-101B-9397-08002B2CF9AE}" pid="3" name="Creator">
    <vt:lpwstr>Adobe Illustrator 24.0 (Windows)</vt:lpwstr>
  </property>
  <property fmtid="{D5CDD505-2E9C-101B-9397-08002B2CF9AE}" pid="4" name="LastSaved">
    <vt:filetime>2024-01-16T00:00:00Z</vt:filetime>
  </property>
  <property fmtid="{D5CDD505-2E9C-101B-9397-08002B2CF9AE}" pid="5" name="Producer">
    <vt:lpwstr>3-Heights(TM) PDF Security Shell 4.8.25.2 (http://www.pdf-tools.com)</vt:lpwstr>
  </property>
</Properties>
</file>